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>
                <a:alpha val="45000"/>
              </a:srgb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000108"/>
            <a:ext cx="72152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ЗВУКИ </a:t>
            </a:r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М</a:t>
            </a:r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МЬ</a:t>
            </a:r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endParaRPr lang="ru-RU" sz="5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ru-RU" sz="5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БУКВА М</a:t>
            </a:r>
            <a:endParaRPr lang="en-US" sz="5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ainamira.net/images/DqHTxAxgMhvk.jpg"/>
          <p:cNvPicPr>
            <a:picLocks noChangeAspect="1" noChangeArrowheads="1"/>
          </p:cNvPicPr>
          <p:nvPr/>
        </p:nvPicPr>
        <p:blipFill>
          <a:blip r:embed="rId2" cstate="print"/>
          <a:srcRect l="30762" r="32617" b="8163"/>
          <a:stretch>
            <a:fillRect/>
          </a:stretch>
        </p:blipFill>
        <p:spPr bwMode="auto">
          <a:xfrm>
            <a:off x="2571736" y="357166"/>
            <a:ext cx="3786214" cy="5452148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143240" y="6072206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71934" y="6072206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72066" y="6072206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428604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«Четвёртый лишний»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3554" name="Picture 2" descr="http://nepropadu.ru/uploads/images/00/22/29/2012/08/11/3fabc1.jpg"/>
          <p:cNvPicPr>
            <a:picLocks noChangeAspect="1" noChangeArrowheads="1"/>
          </p:cNvPicPr>
          <p:nvPr/>
        </p:nvPicPr>
        <p:blipFill>
          <a:blip r:embed="rId2" cstate="print"/>
          <a:srcRect r="10416" b="8332"/>
          <a:stretch>
            <a:fillRect/>
          </a:stretch>
        </p:blipFill>
        <p:spPr bwMode="auto">
          <a:xfrm>
            <a:off x="785786" y="1566629"/>
            <a:ext cx="3000396" cy="2302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6" name="Picture 4" descr="http://www.holidaym.ru/article/PHOTOS/germany/burg-hohenzollern/hohenzollern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857628"/>
            <a:ext cx="2143140" cy="2857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http://dachnicam.ru/wp-content/uploads/2014/04/krasivye-romash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9" y="1571612"/>
            <a:ext cx="2771199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0" name="Picture 8" descr="http://atmagro.ru/wp-content/uploads/2013/03/Malina_%C2%ABgerakl%C2%B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214818"/>
            <a:ext cx="3059103" cy="2262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4web.ru/images/242/12337/640/img5.jpg"/>
          <p:cNvPicPr>
            <a:picLocks noChangeAspect="1" noChangeArrowheads="1"/>
          </p:cNvPicPr>
          <p:nvPr/>
        </p:nvPicPr>
        <p:blipFill>
          <a:blip r:embed="rId2" cstate="print"/>
          <a:srcRect l="16406" t="7813" r="16796" b="10937"/>
          <a:stretch>
            <a:fillRect/>
          </a:stretch>
        </p:blipFill>
        <p:spPr bwMode="auto">
          <a:xfrm>
            <a:off x="1571604" y="642918"/>
            <a:ext cx="6092837" cy="5558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data:image/jpeg;base64,/9j/4AAQSkZJRgABAQAAAQABAAD/2wCEAAkGBxQQEBUUEBQVFBUVGBcPFRgWGBYUFRQYFRIXFxQeGRgaHCggGB0mGxkZITEmJikrLy4uGB8zODMsNygtLisBCgoKDQ0OGg8PGjYcHyUsNDM0MjgxODg0LCwrNSs0LzQ3NSwsNCs3KzgvMy4sMjQtLCwsNCwrOCw0NCs0LjcrK//AABEIAPYAzQMBIgACEQEDEQH/xAAbAAEAAgMBAQAAAAAAAAAAAAAABQYDBAcBAv/EAEcQAAIBAwMCBAMDCAYIBgMAAAECAwAEEQUSIQYxEyJBUQcUYTJxgRUjNUJScnSRJENiobO0JTNzgoOSstE0o7G1wuFTY6L/xAAWAQEBAQAAAAAAAAAAAAAAAAAAAQL/xAAeEQEAAgEEAwAAAAAAAAAAAAAAARECAxIxURMhQf/aAAwDAQACEQMRAD8A7jimKVHa9BO8D/KS+FMATGSqshbHAcMOxPqMUEhSqZ8LuoJb+0Z7pybmKR7e4j2qgidXO0AAA/Zx3J53e1b8puJNRMcVwUgjiWSYbI2bfIzCNUcrx5VLNnJGV/a4Cy4ryhOBVJ6G61N/eXkLrs2Mk9tkYMls6KEce4Jw+f8A9oHpQXfFMUpQMUxSlB5XtUe862MetxWZGIHR4fEIwGuQqSBQfXajKOPWUD0q7OuRgHH1GMj+dB7XuK51ovVlxHrMlleMHhkLpaSbVVi8QV3RtoAJ2v8ATsv7VdEzQK9xXPNE6ouLzW5bYOI7VIPmItqoXlAkWMMWYHCsdzDHddp9a6HQMUxSlB5StbUYHeNhFIYnx5WCq+D6ZVgQR79j9RVO+GmvXN0bmLUJP6VbSmKSNVRECEDY4wuSCQ3OcYx70F6pVc1hrhr6CK3nMaFJJrgbI32opRYgpYZVmYt3yMI3tzXviP1Jd6ZPbvA3iQYae6RkQkRRzQRsUIAIP54fd37ZoOi0rFa3CyorxkMjqHVhyGVhlSPvBqifEvq2e0ktobQhTJPFFNIVD+GsxcRgA8FjsdvpsH7QoL/XuKxwoVGCxb6nGT/ygD+6slApShoOZdV/6G1RNRUEWt2Vtb4AEhH/AKqXA/v/AB7lqunS8DCEyyDbJcObpwRhl3gCJDyeUiWND9VNRMen392TFqItBbiQSHwfEdp0Rw8aFXGEGQu45JOCABnNW6gr3Wl3+aS3G/Ny3gt4avIyQgZuGxH5h5PIGHZpUqldb3aWd/ZalCkqJERY3W6CaJfAc4Q5dAPKSeO5O32q76faXJvpZp0iEZRIINshZ0UFmkLKYwMuxTOD2jX25++ttKa8sJ7eNUZpUMa+IxVVburEhSfKwB7elBNo2Rkc+v319VXuh7S7t7OOC+8JniURB43Zw6rwhYMgIbGAe+cZ9cVYaBUfr2pi1t5JSpcqPKg+1I7HbGi+7M5VR9TUhUBrNrcy3VuUSJreJjM+6RlkZ/DZY8KIyCFLE4J74PGOQpPWelB9IVYhObu2f8oJJ8tcrvn3mSdgWTgMWYgE4GFHpV/6V1pb+zhuUxiVAxA52t2kX8GBH4VJS52nABPseAfx9Ko/w86evdNE8UqwG3eV7iBUlctDv/Uw0YG3gdsYOTg5oNDqvQnu7S8e34ubW8a9tyO++OKIlR94B49wtTVt1INS0+3Nudsl6PCO08wgA/NHPoVAYKf2mj96lOnrWeNrjx0jUSzPOhSQvhSqKoYFFwfLnjIqP6S6MTT7i6lQ5WaQvCnO2BHCNIqjsu6Qc47iOP2oIXSYVj6pmRAFVdPjRQOAAJIwAPoBXR6pFpoF2utyX7JD4TwC0CiVjIMMjbiPD29wRjPtV3FApSlArnHxDtm0+7h1i3UkR4tr5FHMluxADfepx/8Ax6A10c1Uryx1C6ee3uRarZyEoHjMhnMDcMhUjaHZeC2RjOQDxgN7pVhOJLzn+kkNFkYPy8eVt/rhsvLg8jxj91a2uWaT6jDFKNySWV9G491aayB/uNWWKMKoVQAAAoA7AAYAFQd3aXDahDOqRmKOGe3OZCHJmkgYELsIwPB9/wBb6chVvh1q5sY7vT7x/Npu51Y93tSN8bAeuAcY9Nyio74i2jJbWDyjE0+p29xKO+1mRwqZ9diBE+uzPrVt1vo1LnUra83bfCVkmUZ/PqCHgDEHssg3EHOcD2rW+I3T11fi2W2WHEFxHeEyyMm7wwcKAsbd9x5+nrQXWlY4GYjLgKfYHcBz74GayUClKUClKUClKUClKUClKUClKUClKUClKUClKUClKUClKUClKUClKUClKUClM0oFKZpQKUpQKUpQKUpQKUpQKUpQKUpQKUzSgUpXmaD2lKUClKUCoLriMnT7lleSNkglkRo5HiZWWMlTlCM8gd+Knahetf0befw0/wDgtQRnwx3NpVtLJJLJJJGHdpZZJSSWP7bHH4VVNM1D5rqQxxTXZtvlmmVfmLgQyur+GXQeJyncD0JUkZBBO18Pi1/pdpbplbaOIJdPypmPOYYz7c+dh6eQcliuZYwvViqoAA07aABgACYgAD0FBq/Eu6ubG8hu7aWYxwJ8xcweJK0csfjrG2Iy20ECT244P6tdLsrpJo0kjYMjqsiMOzKwBU/yNQmoWyTah4cihkks5o3U9mVpoww/kap/Q+svpqXemzZkms2/ogY4NxFO4FuAf33UEjhd4HpQPiVrE7X1jDBLJFB85DaT+E7xNK8hRnXchB2rGy9j3kPqtdPijCjAzx7ksf5k5Ncv6/sPl20WPO5hqMTu3bxJHlDysR6bnLH8a6nQKUpQUXTtbfVdSuYInaO0siIpDGSj3EzbgR4g5RFKt9kgkgc4OK3urbKS0tZLmxd1lgUzmNneSKZEBaRWRiQCVzhlw2QOccVWfgwhhudVt5MiVLrxDnuVcvtb65xn8R71feqplSwumc4VYJifu8JqCuapqy6lobXdvJLCWhaRDHJJG8UinDAlGG7DKRz3H319fC7WpZYJbW8Ytd2UhtpixJaRcnwpMnk7gCM+u3PrVc6Hsnh6UfxMjxEmmUH0VnO38CBu/wB6pDrb/Req2+prkQz40+9x2AP+qkP3YGT7IB60Fu6t1B4bZhCQJpcxQ5/VbYzM5+iIrP8AXbj1qA+DUjzaTDPNLNLJIZS7SyySk7ZnRcB2IXhR2x6+5qT3fMtc3HeOKOWzgPoxAzcuPvdRH/wW9GqL+B/6Ctvvm/zMlBe6UpQUb4ySPFpE88Ms0UsfhbGilkiI3XEaNkIwB4Y96s/T1vstovM7kxoxaR3lYkoMks5JqsfG39BXf/A/zUVa2u2l1aaX81aXsweGFbgxyiKWKRUQMynMe5eAcEH/AL0GX40SvDpUs8Ms0UqNFtaKWWLG6VVOQjAHhj3+ntW/1Na+Ho0zJLOrx2zzLIJ5/EDpDuBL79zcqOCcd/c1Ueu9f/KPShuiuwyeFuXnAZLoI+M+mVOPpV26v/Ql1/BS/wCXagi/hbrMrRz2V67PdWUhidnJLSxuS0L5PfI498BSe9WTqa/aGDEOPGlPy8APbxGBO4jIyqKGkI74jNUzrxTpt/aaqmRGcWN6B6xP/q3P7rf+iCrPat81cyzg5igV7WEg5DOQDcOCDggELGPUFJf2qCC+C0kk2lRzzyzTSO0u5pZZJeFkKgAOxA4Udvr71f65/wDAr9CQfvTf4zV0CgVGdR6c91bSwRyLF4qPCzFDIQrqVOBvXnBPfNSdKCD6Q0N7C0jtmlWVYl2IwjMZxuJ83nYE8+mKjW6SmOqDUPmY9wi+V8PwDt2Z3d/Gzu3c5/uq3UoIZtKmN6Ljxo9ojNuI/CbOGkDk7/F7+UD7OPpWO76Xhl1CG+dfz0Mbwr7HcfKT9VBcD98+wqdpQVTq/pOS/ltnFwsQtZlu0XwS5Z0Kkbj4o447ADvVoiDY8xBPqQMD+RJx/OvulApSlBA3/TStdC7t28C42+E7bd6TpxhZUyN2MDBBBGBzjivnVdAkvVEd3KpgyC8UStH4205AkcsTszg7V25xySOKsFKCH6g0h7m1e3hkSFXXws+H4m1eANqh1A4+/wBPamuaGL6zltrkqwlQoWVdoU91ZVLNyrAEc+lTFKCKOkeHaC2tmWJVj8BCyGQKoTaOAy5Pr3rR6G6bfTLRLXxhMkZYofDMbedy5z52B5J9B6e1WOlApSlBXeuOnH1O0e1EywpJt3nwzI3kkVxjzqByo9DWpqvSc93bC1uLsLBhUcW8PgySKoA2s7ySYBwM4Az93FW2lBUOpeiBdacunwSLbwKEX/VmVsRtuGCZB3IGSQSefepHU9FmnsHtWnjBkiNs0ghb7LJsJCeLwcZ9T3HHHM9SgidT0f5uzktrkq4lQxMVUoBkcEKWbBBwRz3Ar200f5e0S2tSsYjjEKFlMgGFxkqGXJzyefepWlBWehOmH0u1Ft4yzIpZlPhmNhvbccnewPJPoO9WalKBSlKBSlKBSlKBSlKBSlKBSlKBSlKBSlKBSlKBSlKBSlKBSlKBSlKBUT1TdTRWrtaKrTZjSNWztLPMiebHOMMcn0HNS1eMue/30ELDZXnh5e6TxcH7EI8AH08hYyMB++M/StPprqY3Us9rOohvLc4kQHcjqfsSxE90IIODyMgH6zl2JsjwjGBjneGJz9MEVy6XxR1hByhJtT43hhgNuyXG7JPORH/dQTeldZTrrMljdiPwmLR2sqqULvGkcjI3mIJ2OPbkDjmugZrmPVWgvd29/JBxc2l787bkd98VpbMVH3gdvcLVhtOp/ntNgltjtlu8QJjkxSFT45/4YWRue+0e9BG2HWE91rkllGES3SFplfbuklKSCNiCThV37gODkJn9YV0CuZaZapD1T4UY2pHpqxoB6KsqAD+VdNoFKUoK915r5sLCWZF3ygFYVwW3SFSRwO4UAuf7KNW/05q63tpDcR/ZlRZMfskjzKfqGyPwqGnvo5b9zLuMdqpgQBJHVppVBmPlUg7Y9qA5/rJRVe+FVyLS5vNMydkTm7tdwZSYJTyAGAPlYj8WaglvibrN9p9t8zZ+E8aECZHjZ2VCQN6lXXOD3B985AFWrTZxLCjpIJFkUSK4AAZWGVIA+hrNd2yyxtHIoZHUoynkMrDDAj2IrlegahNpb3GjFiZCQ2mufNmKd9vPbPhEs59wkmOwoLv0rc3U/iyTyRGLxZIrcJGUZkjdk3uSx7kHGAAQAf1sCx1r2FosESRRjCRqsSj2VQAP7hWxQKUpQVrr/Ubm0s2mstjSq0Uao67lcyzpEBwwIOXHr6Vn6H6iXUrGK4GAzDbIo/UkXiQYPI55H0Ir565/8Iv8VY/+429VbSj+Sddktjxbalm6g9kuF/1yj23Dn8UAoLR13r7WFjLNGoeUK3hKexZUZ2J5GQqK7nnsh9a+uiNQmurGC4uGUvNGspCLsVd2SAAST2x3Pp6VB9WH5m11Kf8Aq4LW6s4fYt4TfNP358yrGMjIMUno1Svw1/Q9l/sI/wDpoNb4k9X/AJLt0kVTI7SJ5QMkRLIvjsfYbSEz2DSJVqtZ1kRXQhldQ6kdmVgCpH3g1TWeC9a7a43mOVW0+MCOVgIVyJHUhMZeXJyDyIozWr8G9TY2sllMcy2MhtjkFS0RJMLbSAQMZA+iig6DSlKBWG6RiPI20jkcZB+hHqKzUoIue/nUYW1Z3xxiSIRZ+rEh8fXZn6VC9K9LNbTT3t0wmvLj7WzhIkGNsURbGQMKNxxnaM+ubdSggOnoZo5boyxFBNObhDvRsL4EUYDAHIbMZPGRyOajekOixYXd1KGzFJIz28fpCJQjT4HpllUfuxj3NXGlBRI9GuhrrX5h/Mm2+Tx4ieJneG3Fc4xkY+1/2q90pQK1tRlkSNjDH4kmDsUsEBOONzHsM98ZP0rZpQQ/SlrJDaRpMm2UAtKcqweVyXmcEejSMx5x37VW+r9Du31SzvbGJCbcPFMXkCeNE+PIMZPGZO/YkHmr5SgjdUnuBbM1rErT4BSOVtqk5GQzLkds/jjkVFaPp89xcR3d/DFDJFG0UMaN4xTxNvis0m0ckKFCjgDdyd3FnpQKUpQKUpQQPV9tLNCscEe8+NbzkllVQILqOZhyc5ITA4xz3rS676bbU7VBGTBcRSJcwOcExOjDP2Tz5c+vcD2q10oK3r+kN+TJbO1QsXge1QswABeMrudickkkknkk596jtOs7620dLWKEfMxwi3VjIgjBwV3hu/A5A29+PrV1pQaelQCOCNFj8JUVY1TKnaqDaoypI7CqbcaJdx66b62hXwJIRbXCmRVeQqxw6r2yAEAyQcAjjNX6lB8ocjtj6V9UpQKUpQKUpQKUpQKUpQKUpQKUpQKUpQKUpQKUpQKUpQKUpQKUpQKUpQKUqD61dk0+5lR3jeKGWZGQ4IZIyw47N27EGgnKVSPhhrs00c1rfNuu7OQxSk4BkRiWifgDgjI+4A+tWXX78wQExgNK5EMKns0jnCZx+qPtN7KrH0oJKma5/wDCe5mv9KE11PM8sjSLv3bSoV8LtC4Uds8g9z6cVi+H+oTpf3djqM8ks8RE0DMdqy27cBgqgAkcZznBP9k0HRaVWuoYZJru2ihnlh+3PP4Z4aGMBQvIIUtI6gHg4V/bixxptAAzxxyST+JPJoPqlK8dcgj344JB/mO1B7SuX2nUdxZ640NxKz2U8rWUG858GZYYZVBbGfN4u0ZznI9jXTzQe0zXMtH6guLzX2iMjLaG1N1BGh2h1EojWRmHJD+Zxg/ZZPrWzqV5MOpILRZ5Rbvam6eMNwXDTL9r7QHlU4BHag6JSqn8SNVW00+V1keObY/geGSXMioW+z+soClmJGAoY1s/D+V5dNtpppHkkliSV2c5yWGTgdgOfQUFjpSlApVK+KIultkbT5ZI7gybFCkESARSOV2sCMnZweOcVM9FdQLqNjDcpgF1w6j9SReJB/zA4+mDQTlM1RPi71DNZ2D/ACjbJsCUuO8cazRoxGQRlmdVAPoWI+zW3e9RLpujpdzs8r+DE3mY7ppZEXAz2XJOTgYAycUFwzSq5ommTTQJJfSyGZwJSkUkkEcO4ZCKI2BYD1LliTn0wBG23UElnqi6fdMZI7hTNaTMAHyM74pNoAYjGQ2AcEA5JzQXWlKUCoHr39FX38Lcf4D1PVFdT6c91aTW8bKnjRvAWYFtokQqSFGMnBPqKCk9ag6ZqFrqicROFsL3HbY+PCkP7pHf+yo9atkJ+ZvGfvHagwp7NPIgMrDjkLGQgIPeSUHtWbVdG+cspLa524kQxEpnAOPKwDdiGww79hXul6QbOzjt7bGY0CBnz5mx5nbHclsse2cmgqvwH/QkX+0m/wAU1l+KGjyBYtRsx/SrE+Lgd5YP65D78En7t2OTUn8PemZdLtBbPIkyqzOrKrRt5yDggkg855yPTj1r6vtIvpp5Va7RbOXA2LFtuEXbh1SUN5c8+bBIzxg4NBl6Om+aV74qV+a2eEGADrBGCIgce7NJJ90gqx1jgiCKFUBVUBVA4AAGAAPbFZKBSlfL5wcd/TPb6UHPtd6c/KNtqcS8Srd+PAw4Kyx2VsUwfTPK59mNZdC6nOqadAikrcXBNpcAeVofCA+bbGcp5cBfUNNHVj0PTZoJLhpGjYTym48oZSn5qOMLyTu4jBzx3PFYNB6Shs7q7uY/tXTiQj0TyjeF/efLH8PagrVtGF6sKqAANNCgDsAJ1AArR6p1FLbqq3kkyQLAqqqMvIzSzhERf1mY8AVZV6XnGrnUPFi5g+U8La/2dwbPiZ77h+z24+tfF70nNJq8Wo+JEPCiNqIijHKkyHO/PDZc/q9hj60Gv1Hpj/ky/ubvBuHtJ0Cg7kt4zExEUZ9ewLN+sw9goEv8N/0RZfw8X/QK3OqNMku7SW3jZE8aN4WZgW2h12khQRk4J9R6V89I6TJZ2kVvK6SeCixK6gruC5AypJwcY9f5UE1SlKCD6m+3Z/xSf4E1VDRG/JGtzWp8trqAa+t88Kk6j8+v4gZ+gCCrlrmnzTvAYmjUQyrcHcGYvhHXbwRt4fvz27VrdWdKR6nHCs/BilSfj1A4kTPB2suR/I+lBTviIvi6Ff3bDm58ApkYKwJcxi3HbPILSEHsZmHpUb8Y7Z36esmUErGbZ3+gNsyAn/eYD/eroPXPT0mo2UlpG6RLJsDOVLFQkiuAFBH7IHetu00bdZC1uwkqeEtu+AQrqqBc4Jyp4zwTj3oJS1kDIrLyCoYH3BAIrmPxKhabXdFSL7ayPO2O4jSSNmz9CqOKuWi6TcWUKwROk8SYSIy7kkjjA8qsyhhLjsDhOMA5xk/ek9OCO5e7nfxrp1EW/bsSKMHIjiTJKrnkkkkknn0oJ4UpSgUpSgUpSgUpSgUpSgUpSgUpSgUpSgUpSgUpSgUpSgUpSgUpSgUpSgUpUR1Vey29pNPCU3QxyT4kVmVtiFseVgR2780EvSqv8PeqTqVqXlQRzxSPb3EYziN0b0zzgjH45HpU5q9+LeB5WBO0cKPtOxIVFX+0zEKPqRQblKpvw96hudUsRcuYYi7OiqqOwXY2MkmTnse2PSvPhv1NcanFNLOIkEU72m2NXyxRUYtuZz33dsenegudKxXKuV/Nsqt6FlLj8QGH/rVV+G/UVxqVsbicRIBI8ISNX/UwMlmY+ueMe1Bb6UpQKVCdYX09taSz23hs8a7wjqxD8jgEMNp7+/pWDoPqUalZJMQEkBaGZB/VyocMPcejDPowoLFSozqTVfk7WSbbvZV8iDu7nhF/FiOfQZPpVb6b6oubnRnv2WMyGKeSOKNXxuiLhBksS2SvYY70F3pUFYLfyRhpnt4XIz4axvKE47M/iLvPvgD8e9YdD6l8S6ks7lBFdRASgKS0c0R7SREgHGeCp5B9+9BY6UpQKVhulcqfDZVb0LKWX8QGB/vqmfDTrd9SE0d0iRTxbJNqbtrwyKDG67iSf/tfegvNKxzyhFLOQqqCzE8AADJJ+mKpXQvVlxqcl3lY4Ugl8FFKO0hzu2l/OACMDIA9+1BeaVRdD6nu31Wawu/l4zGgniKJJ/SIy3dd0nlIHcc8hvapzq2+uIIVazETyvJHCiShtrmRwD5lYFdq7nPB4U0E9SsFmrhB4rKz+pRSi5+iliR/Os9AqB69/RV9/C3H+A9T1QnWkEk1hcwwxtI80MsCgFBhpIyoyWYADJoKdqP+idbiuBxbamFtZ/ZLhR+ZY/vdvxcmrfd/0m8VO8drieT2aZlPgqffapMhB7FojWp1Zof5T02SB0McjKGj3lcpKgzGcqSMbuDg9ia2tCspLSyUSBp7hh4k7Ls3SzMo3nLFRgYCjtwq0Fb+A/6Ei/2k3+KahPhBLdpZ3ZtY4JB87OSskrxMW2RZAIjYAYx39farF8LdNudO01be5t3EiM7eVomDh3yMHf359cdq0/hxp95ptrcRzWcjSS3Ml0gWS324dIwoZjJxypzgH8aCwdE9YpqQmUxtBPbt4U8LkMUbJHDDhhlWGePs9u2YT4G/os/xE/8A1Cs3QvS89g93eXIElzeSeK0cJUrGu5mCqzbQT5uT24H1NZPhPpVxZWZgu4TG3iyTA7o3UhyCOVYnPf09KC8UpSghOtf0fP8Auf8AyFVFP9E6+R9m11XzD9lLtO/3b8/eS49qtvWMcslpJHDE0ruu0BSigeZe5dh6Z/lWh17oB1PT3RVMc6ET2+4qGSWM5XzAkDPIzn9bNB7rZ+Zef/8AHZxSj6NcSQH/AKIm/wDPPqtR/wAGEB0K1BGR+d/zElTLac9vp7QorTytHIHIKKZJZVZpHJYgAM7E/TIAGBUZ8NdLuLTS4rWeMwyxb+SY5EO6ZnXG1jkYOD2Pf6GgtV68wx4KRv33eI7R49sbY2z6+1cr6zeZeotJcpGsh3Rnw5GcmMsQ24lFwAGf39a6XJqMijm2lZh6RmJlY/2WZ14/eC1XtG6Yll1JtSvwolCeBbQqd4t4+cln7NIdzduBuPJ4wF0pSlArjN1GdPt9K1eMHbHDFZ3gH60EgAViPXax+8kp6Cuw3MpRSQrOf2V25P8AzED++q1oOkGTSUs72Fk/MC2lBKN+rtJVkY9u4PHpQbetOLlobZCGSX+kTEcg26EHHsRI5Vceq+J7VVfhL/4vWf4+X/Ekrf8Ah/YNp1ptuX8WQfmDICgUJC7JBEpJHCgk4PZnYZrR+HUMlrc6g06BFu7l7qI+JC/lZpThgrkg9+2ex9qlw1sy6b3xR0WRo47+zH9LsSZ0x3kj/royB3BXJx94H2q2+nNYj1aWG5h5hgiDgHB23M64ZT7PHFkH/b1l1XqO5S4EdtaJcRFN3i/MRx7Hz2dCCwXtkjJ57GsvTkEOn28UKbfPvmLRjbGztmRyo5wvJ2jJ8qgc4pcGzLillpWlb6pG6hs7chWwSAQHxtyPQnI/nW1FKHGVOQexHY0tJxmOYfVKUqs2UpShZSlKFlKUoWUr2lC3lKUoWUpShZSlKFlK9pQt5SlKFtFtKjIYYOGJcjJxknJIGeOeePXnvWJdGj3MSMg8AZPHLkkc8Hzt296UqVDcaucfX1+RYuPKeAAPM3YFCB390X+X1NZG0qMgAg4UBV5PG1SBj2OCee9KUqDy59vj8ixc+U8gAjc2CF+zkZ9K3LaARqFXsOBznAH30pSohJ1MsvUzb//Z"/>
          <p:cNvSpPr>
            <a:spLocks noChangeAspect="1" noChangeArrowheads="1"/>
          </p:cNvSpPr>
          <p:nvPr/>
        </p:nvSpPr>
        <p:spPr bwMode="auto">
          <a:xfrm>
            <a:off x="155575" y="-2193925"/>
            <a:ext cx="3819525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xQQEBUUEBQVFBUVGBcPFRgWGBYUFRQYFRIXFxQeGRgaHCggGB0mGxkZITEmJikrLy4uGB8zODMsNygtLisBCgoKDQ0OGg8PGjYcHyUsNDM0MjgxODg0LCwrNSs0LzQ3NSwsNCs3KzgvMy4sMjQtLCwsNCwrOCw0NCs0LjcrK//AABEIAPYAzQMBIgACEQEDEQH/xAAbAAEAAgMBAQAAAAAAAAAAAAAABQYDBAcBAv/EAEcQAAIBAwMCBAMDCAYIBgMAAAECAwAEEQUSIQYxEyJBUQcUYTJxgRUjNUJScnSRJENiobO0JTNzgoOSstE0o7G1wuFTY6L/xAAWAQEBAQAAAAAAAAAAAAAAAAAAAQL/xAAeEQEAAgEEAwAAAAAAAAAAAAAAARECAxIxURMhQf/aAAwDAQACEQMRAD8A7jimKVHa9BO8D/KS+FMATGSqshbHAcMOxPqMUEhSqZ8LuoJb+0Z7pybmKR7e4j2qgidXO0AAA/Zx3J53e1b8puJNRMcVwUgjiWSYbI2bfIzCNUcrx5VLNnJGV/a4Cy4ryhOBVJ6G61N/eXkLrs2Mk9tkYMls6KEce4Jw+f8A9oHpQXfFMUpQMUxSlB5XtUe862MetxWZGIHR4fEIwGuQqSBQfXajKOPWUD0q7OuRgHH1GMj+dB7XuK51ovVlxHrMlleMHhkLpaSbVVi8QV3RtoAJ2v8ATsv7VdEzQK9xXPNE6ouLzW5bYOI7VIPmItqoXlAkWMMWYHCsdzDHddp9a6HQMUxSlB5StbUYHeNhFIYnx5WCq+D6ZVgQR79j9RVO+GmvXN0bmLUJP6VbSmKSNVRECEDY4wuSCQ3OcYx70F6pVc1hrhr6CK3nMaFJJrgbI32opRYgpYZVmYt3yMI3tzXviP1Jd6ZPbvA3iQYae6RkQkRRzQRsUIAIP54fd37ZoOi0rFa3CyorxkMjqHVhyGVhlSPvBqifEvq2e0ktobQhTJPFFNIVD+GsxcRgA8FjsdvpsH7QoL/XuKxwoVGCxb6nGT/ygD+6slApShoOZdV/6G1RNRUEWt2Vtb4AEhH/AKqXA/v/AB7lqunS8DCEyyDbJcObpwRhl3gCJDyeUiWND9VNRMen392TFqItBbiQSHwfEdp0Rw8aFXGEGQu45JOCABnNW6gr3Wl3+aS3G/Ny3gt4avIyQgZuGxH5h5PIGHZpUqldb3aWd/ZalCkqJERY3W6CaJfAc4Q5dAPKSeO5O32q76faXJvpZp0iEZRIINshZ0UFmkLKYwMuxTOD2jX25++ttKa8sJ7eNUZpUMa+IxVVburEhSfKwB7elBNo2Rkc+v319VXuh7S7t7OOC+8JniURB43Zw6rwhYMgIbGAe+cZ9cVYaBUfr2pi1t5JSpcqPKg+1I7HbGi+7M5VR9TUhUBrNrcy3VuUSJreJjM+6RlkZ/DZY8KIyCFLE4J74PGOQpPWelB9IVYhObu2f8oJJ8tcrvn3mSdgWTgMWYgE4GFHpV/6V1pb+zhuUxiVAxA52t2kX8GBH4VJS52nABPseAfx9Ko/w86evdNE8UqwG3eV7iBUlctDv/Uw0YG3gdsYOTg5oNDqvQnu7S8e34ubW8a9tyO++OKIlR94B49wtTVt1INS0+3Nudsl6PCO08wgA/NHPoVAYKf2mj96lOnrWeNrjx0jUSzPOhSQvhSqKoYFFwfLnjIqP6S6MTT7i6lQ5WaQvCnO2BHCNIqjsu6Qc47iOP2oIXSYVj6pmRAFVdPjRQOAAJIwAPoBXR6pFpoF2utyX7JD4TwC0CiVjIMMjbiPD29wRjPtV3FApSlArnHxDtm0+7h1i3UkR4tr5FHMluxADfepx/8Ax6A10c1Uryx1C6ee3uRarZyEoHjMhnMDcMhUjaHZeC2RjOQDxgN7pVhOJLzn+kkNFkYPy8eVt/rhsvLg8jxj91a2uWaT6jDFKNySWV9G491aayB/uNWWKMKoVQAAAoA7AAYAFQd3aXDahDOqRmKOGe3OZCHJmkgYELsIwPB9/wBb6chVvh1q5sY7vT7x/Npu51Y93tSN8bAeuAcY9Nyio74i2jJbWDyjE0+p29xKO+1mRwqZ9diBE+uzPrVt1vo1LnUra83bfCVkmUZ/PqCHgDEHssg3EHOcD2rW+I3T11fi2W2WHEFxHeEyyMm7wwcKAsbd9x5+nrQXWlY4GYjLgKfYHcBz74GayUClKUClKUClKUClKUClKUClKUClKUClKUClKUClKUClKUClKUClKUClKUClM0oFKZpQKUpQKUpQKUpQKUpQKUpQKUpQKUzSgUpXmaD2lKUClKUCoLriMnT7lleSNkglkRo5HiZWWMlTlCM8gd+Knahetf0befw0/wDgtQRnwx3NpVtLJJLJJJGHdpZZJSSWP7bHH4VVNM1D5rqQxxTXZtvlmmVfmLgQyur+GXQeJyncD0JUkZBBO18Pi1/pdpbplbaOIJdPypmPOYYz7c+dh6eQcliuZYwvViqoAA07aABgACYgAD0FBq/Eu6ubG8hu7aWYxwJ8xcweJK0csfjrG2Iy20ECT244P6tdLsrpJo0kjYMjqsiMOzKwBU/yNQmoWyTah4cihkks5o3U9mVpoww/kap/Q+svpqXemzZkms2/ogY4NxFO4FuAf33UEjhd4HpQPiVrE7X1jDBLJFB85DaT+E7xNK8hRnXchB2rGy9j3kPqtdPijCjAzx7ksf5k5Ncv6/sPl20WPO5hqMTu3bxJHlDysR6bnLH8a6nQKUpQUXTtbfVdSuYInaO0siIpDGSj3EzbgR4g5RFKt9kgkgc4OK3urbKS0tZLmxd1lgUzmNneSKZEBaRWRiQCVzhlw2QOccVWfgwhhudVt5MiVLrxDnuVcvtb65xn8R71feqplSwumc4VYJifu8JqCuapqy6lobXdvJLCWhaRDHJJG8UinDAlGG7DKRz3H319fC7WpZYJbW8Ytd2UhtpixJaRcnwpMnk7gCM+u3PrVc6Hsnh6UfxMjxEmmUH0VnO38CBu/wB6pDrb/Req2+prkQz40+9x2AP+qkP3YGT7IB60Fu6t1B4bZhCQJpcxQ5/VbYzM5+iIrP8AXbj1qA+DUjzaTDPNLNLJIZS7SyySk7ZnRcB2IXhR2x6+5qT3fMtc3HeOKOWzgPoxAzcuPvdRH/wW9GqL+B/6Ctvvm/zMlBe6UpQUb4ySPFpE88Ms0UsfhbGilkiI3XEaNkIwB4Y96s/T1vstovM7kxoxaR3lYkoMks5JqsfG39BXf/A/zUVa2u2l1aaX81aXsweGFbgxyiKWKRUQMynMe5eAcEH/AL0GX40SvDpUs8Ms0UqNFtaKWWLG6VVOQjAHhj3+ntW/1Na+Ho0zJLOrx2zzLIJ5/EDpDuBL79zcqOCcd/c1Ueu9f/KPShuiuwyeFuXnAZLoI+M+mVOPpV26v/Ql1/BS/wCXagi/hbrMrRz2V67PdWUhidnJLSxuS0L5PfI498BSe9WTqa/aGDEOPGlPy8APbxGBO4jIyqKGkI74jNUzrxTpt/aaqmRGcWN6B6xP/q3P7rf+iCrPat81cyzg5igV7WEg5DOQDcOCDggELGPUFJf2qCC+C0kk2lRzzyzTSO0u5pZZJeFkKgAOxA4Udvr71f65/wDAr9CQfvTf4zV0CgVGdR6c91bSwRyLF4qPCzFDIQrqVOBvXnBPfNSdKCD6Q0N7C0jtmlWVYl2IwjMZxuJ83nYE8+mKjW6SmOqDUPmY9wi+V8PwDt2Z3d/Gzu3c5/uq3UoIZtKmN6Ljxo9ojNuI/CbOGkDk7/F7+UD7OPpWO76Xhl1CG+dfz0Mbwr7HcfKT9VBcD98+wqdpQVTq/pOS/ltnFwsQtZlu0XwS5Z0Kkbj4o447ADvVoiDY8xBPqQMD+RJx/OvulApSlBA3/TStdC7t28C42+E7bd6TpxhZUyN2MDBBBGBzjivnVdAkvVEd3KpgyC8UStH4205AkcsTszg7V25xySOKsFKCH6g0h7m1e3hkSFXXws+H4m1eANqh1A4+/wBPamuaGL6zltrkqwlQoWVdoU91ZVLNyrAEc+lTFKCKOkeHaC2tmWJVj8BCyGQKoTaOAy5Pr3rR6G6bfTLRLXxhMkZYofDMbedy5z52B5J9B6e1WOlApSlBXeuOnH1O0e1EywpJt3nwzI3kkVxjzqByo9DWpqvSc93bC1uLsLBhUcW8PgySKoA2s7ySYBwM4Az93FW2lBUOpeiBdacunwSLbwKEX/VmVsRtuGCZB3IGSQSefepHU9FmnsHtWnjBkiNs0ghb7LJsJCeLwcZ9T3HHHM9SgidT0f5uzktrkq4lQxMVUoBkcEKWbBBwRz3Ar200f5e0S2tSsYjjEKFlMgGFxkqGXJzyefepWlBWehOmH0u1Ft4yzIpZlPhmNhvbccnewPJPoO9WalKBSlKBSlKBSlKBSlKBSlKBSlKBSlKBSlKBSlKBSlKBSlKBSlKBSlKBUT1TdTRWrtaKrTZjSNWztLPMiebHOMMcn0HNS1eMue/30ELDZXnh5e6TxcH7EI8AH08hYyMB++M/StPprqY3Us9rOohvLc4kQHcjqfsSxE90IIODyMgH6zl2JsjwjGBjneGJz9MEVy6XxR1hByhJtT43hhgNuyXG7JPORH/dQTeldZTrrMljdiPwmLR2sqqULvGkcjI3mIJ2OPbkDjmugZrmPVWgvd29/JBxc2l787bkd98VpbMVH3gdvcLVhtOp/ntNgltjtlu8QJjkxSFT45/4YWRue+0e9BG2HWE91rkllGES3SFplfbuklKSCNiCThV37gODkJn9YV0CuZaZapD1T4UY2pHpqxoB6KsqAD+VdNoFKUoK915r5sLCWZF3ygFYVwW3SFSRwO4UAuf7KNW/05q63tpDcR/ZlRZMfskjzKfqGyPwqGnvo5b9zLuMdqpgQBJHVppVBmPlUg7Y9qA5/rJRVe+FVyLS5vNMydkTm7tdwZSYJTyAGAPlYj8WaglvibrN9p9t8zZ+E8aECZHjZ2VCQN6lXXOD3B985AFWrTZxLCjpIJFkUSK4AAZWGVIA+hrNd2yyxtHIoZHUoynkMrDDAj2IrlegahNpb3GjFiZCQ2mufNmKd9vPbPhEs59wkmOwoLv0rc3U/iyTyRGLxZIrcJGUZkjdk3uSx7kHGAAQAf1sCx1r2FosESRRjCRqsSj2VQAP7hWxQKUpQVrr/Ubm0s2mstjSq0Uao67lcyzpEBwwIOXHr6Vn6H6iXUrGK4GAzDbIo/UkXiQYPI55H0Ir565/8Iv8VY/+429VbSj+Sddktjxbalm6g9kuF/1yj23Dn8UAoLR13r7WFjLNGoeUK3hKexZUZ2J5GQqK7nnsh9a+uiNQmurGC4uGUvNGspCLsVd2SAAST2x3Pp6VB9WH5m11Kf8Aq4LW6s4fYt4TfNP358yrGMjIMUno1Svw1/Q9l/sI/wDpoNb4k9X/AJLt0kVTI7SJ5QMkRLIvjsfYbSEz2DSJVqtZ1kRXQhldQ6kdmVgCpH3g1TWeC9a7a43mOVW0+MCOVgIVyJHUhMZeXJyDyIozWr8G9TY2sllMcy2MhtjkFS0RJMLbSAQMZA+iig6DSlKBWG6RiPI20jkcZB+hHqKzUoIue/nUYW1Z3xxiSIRZ+rEh8fXZn6VC9K9LNbTT3t0wmvLj7WzhIkGNsURbGQMKNxxnaM+ubdSggOnoZo5boyxFBNObhDvRsL4EUYDAHIbMZPGRyOajekOixYXd1KGzFJIz28fpCJQjT4HpllUfuxj3NXGlBRI9GuhrrX5h/Mm2+Tx4ieJneG3Fc4xkY+1/2q90pQK1tRlkSNjDH4kmDsUsEBOONzHsM98ZP0rZpQQ/SlrJDaRpMm2UAtKcqweVyXmcEejSMx5x37VW+r9Du31SzvbGJCbcPFMXkCeNE+PIMZPGZO/YkHmr5SgjdUnuBbM1rErT4BSOVtqk5GQzLkds/jjkVFaPp89xcR3d/DFDJFG0UMaN4xTxNvis0m0ckKFCjgDdyd3FnpQKUpQKUpQQPV9tLNCscEe8+NbzkllVQILqOZhyc5ITA4xz3rS676bbU7VBGTBcRSJcwOcExOjDP2Tz5c+vcD2q10oK3r+kN+TJbO1QsXge1QswABeMrudickkkknkk596jtOs7620dLWKEfMxwi3VjIgjBwV3hu/A5A29+PrV1pQaelQCOCNFj8JUVY1TKnaqDaoypI7CqbcaJdx66b62hXwJIRbXCmRVeQqxw6r2yAEAyQcAjjNX6lB8ocjtj6V9UpQKUpQKUpQKUpQKUpQKUpQKUpQKUpQKUpQKUpQKUpQKUpQKUpQKUpQKUqD61dk0+5lR3jeKGWZGQ4IZIyw47N27EGgnKVSPhhrs00c1rfNuu7OQxSk4BkRiWifgDgjI+4A+tWXX78wQExgNK5EMKns0jnCZx+qPtN7KrH0oJKma5/wDCe5mv9KE11PM8sjSLv3bSoV8LtC4Uds8g9z6cVi+H+oTpf3djqM8ks8RE0DMdqy27cBgqgAkcZznBP9k0HRaVWuoYZJru2ihnlh+3PP4Z4aGMBQvIIUtI6gHg4V/bixxptAAzxxyST+JPJoPqlK8dcgj344JB/mO1B7SuX2nUdxZ640NxKz2U8rWUG858GZYYZVBbGfN4u0ZznI9jXTzQe0zXMtH6guLzX2iMjLaG1N1BGh2h1EojWRmHJD+Zxg/ZZPrWzqV5MOpILRZ5Rbvam6eMNwXDTL9r7QHlU4BHag6JSqn8SNVW00+V1keObY/geGSXMioW+z+soClmJGAoY1s/D+V5dNtpppHkkliSV2c5yWGTgdgOfQUFjpSlApVK+KIultkbT5ZI7gybFCkESARSOV2sCMnZweOcVM9FdQLqNjDcpgF1w6j9SReJB/zA4+mDQTlM1RPi71DNZ2D/ACjbJsCUuO8cazRoxGQRlmdVAPoWI+zW3e9RLpujpdzs8r+DE3mY7ppZEXAz2XJOTgYAycUFwzSq5ommTTQJJfSyGZwJSkUkkEcO4ZCKI2BYD1LliTn0wBG23UElnqi6fdMZI7hTNaTMAHyM74pNoAYjGQ2AcEA5JzQXWlKUCoHr39FX38Lcf4D1PVFdT6c91aTW8bKnjRvAWYFtokQqSFGMnBPqKCk9ag6ZqFrqicROFsL3HbY+PCkP7pHf+yo9atkJ+ZvGfvHagwp7NPIgMrDjkLGQgIPeSUHtWbVdG+cspLa524kQxEpnAOPKwDdiGww79hXul6QbOzjt7bGY0CBnz5mx5nbHclsse2cmgqvwH/QkX+0m/wAU1l+KGjyBYtRsx/SrE+Lgd5YP65D78En7t2OTUn8PemZdLtBbPIkyqzOrKrRt5yDggkg855yPTj1r6vtIvpp5Va7RbOXA2LFtuEXbh1SUN5c8+bBIzxg4NBl6Om+aV74qV+a2eEGADrBGCIgce7NJJ90gqx1jgiCKFUBVUBVA4AAGAAPbFZKBSlfL5wcd/TPb6UHPtd6c/KNtqcS8Srd+PAw4Kyx2VsUwfTPK59mNZdC6nOqadAikrcXBNpcAeVofCA+bbGcp5cBfUNNHVj0PTZoJLhpGjYTym48oZSn5qOMLyTu4jBzx3PFYNB6Shs7q7uY/tXTiQj0TyjeF/efLH8PagrVtGF6sKqAANNCgDsAJ1AArR6p1FLbqq3kkyQLAqqqMvIzSzhERf1mY8AVZV6XnGrnUPFi5g+U8La/2dwbPiZ77h+z24+tfF70nNJq8Wo+JEPCiNqIijHKkyHO/PDZc/q9hj60Gv1Hpj/ky/ubvBuHtJ0Cg7kt4zExEUZ9ewLN+sw9goEv8N/0RZfw8X/QK3OqNMku7SW3jZE8aN4WZgW2h12khQRk4J9R6V89I6TJZ2kVvK6SeCixK6gruC5AypJwcY9f5UE1SlKCD6m+3Z/xSf4E1VDRG/JGtzWp8trqAa+t88Kk6j8+v4gZ+gCCrlrmnzTvAYmjUQyrcHcGYvhHXbwRt4fvz27VrdWdKR6nHCs/BilSfj1A4kTPB2suR/I+lBTviIvi6Ff3bDm58ApkYKwJcxi3HbPILSEHsZmHpUb8Y7Z36esmUErGbZ3+gNsyAn/eYD/eroPXPT0mo2UlpG6RLJsDOVLFQkiuAFBH7IHetu00bdZC1uwkqeEtu+AQrqqBc4Jyp4zwTj3oJS1kDIrLyCoYH3BAIrmPxKhabXdFSL7ayPO2O4jSSNmz9CqOKuWi6TcWUKwROk8SYSIy7kkjjA8qsyhhLjsDhOMA5xk/ek9OCO5e7nfxrp1EW/bsSKMHIjiTJKrnkkkkknn0oJ4UpSgUpSgUpSgUpSgUpSgUpSgUpSgUpSgUpSgUpSgUpSgUpSgUpSgUpSgUpUR1Vey29pNPCU3QxyT4kVmVtiFseVgR2780EvSqv8PeqTqVqXlQRzxSPb3EYziN0b0zzgjH45HpU5q9+LeB5WBO0cKPtOxIVFX+0zEKPqRQblKpvw96hudUsRcuYYi7OiqqOwXY2MkmTnse2PSvPhv1NcanFNLOIkEU72m2NXyxRUYtuZz33dsenegudKxXKuV/Nsqt6FlLj8QGH/rVV+G/UVxqVsbicRIBI8ISNX/UwMlmY+ueMe1Bb6UpQKVCdYX09taSz23hs8a7wjqxD8jgEMNp7+/pWDoPqUalZJMQEkBaGZB/VyocMPcejDPowoLFSozqTVfk7WSbbvZV8iDu7nhF/FiOfQZPpVb6b6oubnRnv2WMyGKeSOKNXxuiLhBksS2SvYY70F3pUFYLfyRhpnt4XIz4axvKE47M/iLvPvgD8e9YdD6l8S6ks7lBFdRASgKS0c0R7SREgHGeCp5B9+9BY6UpQKVhulcqfDZVb0LKWX8QGB/vqmfDTrd9SE0d0iRTxbJNqbtrwyKDG67iSf/tfegvNKxzyhFLOQqqCzE8AADJJ+mKpXQvVlxqcl3lY4Ugl8FFKO0hzu2l/OACMDIA9+1BeaVRdD6nu31Wawu/l4zGgniKJJ/SIy3dd0nlIHcc8hvapzq2+uIIVazETyvJHCiShtrmRwD5lYFdq7nPB4U0E9SsFmrhB4rKz+pRSi5+iliR/Os9AqB69/RV9/C3H+A9T1QnWkEk1hcwwxtI80MsCgFBhpIyoyWYADJoKdqP+idbiuBxbamFtZ/ZLhR+ZY/vdvxcmrfd/0m8VO8drieT2aZlPgqffapMhB7FojWp1Zof5T02SB0McjKGj3lcpKgzGcqSMbuDg9ia2tCspLSyUSBp7hh4k7Ls3SzMo3nLFRgYCjtwq0Fb+A/6Ei/2k3+KahPhBLdpZ3ZtY4JB87OSskrxMW2RZAIjYAYx39farF8LdNudO01be5t3EiM7eVomDh3yMHf359cdq0/hxp95ptrcRzWcjSS3Ml0gWS324dIwoZjJxypzgH8aCwdE9YpqQmUxtBPbt4U8LkMUbJHDDhhlWGePs9u2YT4G/os/xE/8A1Cs3QvS89g93eXIElzeSeK0cJUrGu5mCqzbQT5uT24H1NZPhPpVxZWZgu4TG3iyTA7o3UhyCOVYnPf09KC8UpSghOtf0fP8Auf8AyFVFP9E6+R9m11XzD9lLtO/3b8/eS49qtvWMcslpJHDE0ruu0BSigeZe5dh6Z/lWh17oB1PT3RVMc6ET2+4qGSWM5XzAkDPIzn9bNB7rZ+Zef/8AHZxSj6NcSQH/AKIm/wDPPqtR/wAGEB0K1BGR+d/zElTLac9vp7QorTytHIHIKKZJZVZpHJYgAM7E/TIAGBUZ8NdLuLTS4rWeMwyxb+SY5EO6ZnXG1jkYOD2Pf6GgtV68wx4KRv33eI7R49sbY2z6+1cr6zeZeotJcpGsh3Rnw5GcmMsQ24lFwAGf39a6XJqMijm2lZh6RmJlY/2WZ14/eC1XtG6Yll1JtSvwolCeBbQqd4t4+cln7NIdzduBuPJ4wF0pSlArjN1GdPt9K1eMHbHDFZ3gH60EgAViPXax+8kp6Cuw3MpRSQrOf2V25P8AzED++q1oOkGTSUs72Fk/MC2lBKN+rtJVkY9u4PHpQbetOLlobZCGSX+kTEcg26EHHsRI5Vceq+J7VVfhL/4vWf4+X/Ekrf8Ah/YNp1ptuX8WQfmDICgUJC7JBEpJHCgk4PZnYZrR+HUMlrc6g06BFu7l7qI+JC/lZpThgrkg9+2ex9qlw1sy6b3xR0WRo47+zH9LsSZ0x3kj/royB3BXJx94H2q2+nNYj1aWG5h5hgiDgHB23M64ZT7PHFkH/b1l1XqO5S4EdtaJcRFN3i/MRx7Hz2dCCwXtkjJ57GsvTkEOn28UKbfPvmLRjbGztmRyo5wvJ2jJ8qgc4pcGzLillpWlb6pG6hs7chWwSAQHxtyPQnI/nW1FKHGVOQexHY0tJxmOYfVKUqs2UpShZSlKFlKUoWUr2lC3lKUoWUpShZSlKFlK9pQt5SlKFtFtKjIYYOGJcjJxknJIGeOeePXnvWJdGj3MSMg8AZPHLkkc8Hzt296UqVDcaucfX1+RYuPKeAAPM3YFCB390X+X1NZG0qMgAg4UBV5PG1SBj2OCee9KUqDy59vj8ixc+U8gAjc2CF+zkZ9K3LaARqFXsOBznAH30pSohJ1MsvUzb//Z"/>
          <p:cNvSpPr>
            <a:spLocks noChangeAspect="1" noChangeArrowheads="1"/>
          </p:cNvSpPr>
          <p:nvPr/>
        </p:nvSpPr>
        <p:spPr bwMode="auto">
          <a:xfrm>
            <a:off x="155575" y="-2193925"/>
            <a:ext cx="3819525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xQQEBUUEBQVFBUVGBcPFRgWGBYUFRQYFRIXFxQeGRgaHCggGB0mGxkZITEmJikrLy4uGB8zODMsNygtLisBCgoKDQ0OGg8PGjYcHyUsNDM0MjgxODg0LCwrNSs0LzQ3NSwsNCs3KzgvMy4sMjQtLCwsNCwrOCw0NCs0LjcrK//AABEIAPYAzQMBIgACEQEDEQH/xAAbAAEAAgMBAQAAAAAAAAAAAAAABQYDBAcBAv/EAEcQAAIBAwMCBAMDCAYIBgMAAAECAwAEEQUSIQYxEyJBUQcUYTJxgRUjNUJScnSRJENiobO0JTNzgoOSstE0o7G1wuFTY6L/xAAWAQEBAQAAAAAAAAAAAAAAAAAAAQL/xAAeEQEAAgEEAwAAAAAAAAAAAAAAARECAxIxURMhQf/aAAwDAQACEQMRAD8A7jimKVHa9BO8D/KS+FMATGSqshbHAcMOxPqMUEhSqZ8LuoJb+0Z7pybmKR7e4j2qgidXO0AAA/Zx3J53e1b8puJNRMcVwUgjiWSYbI2bfIzCNUcrx5VLNnJGV/a4Cy4ryhOBVJ6G61N/eXkLrs2Mk9tkYMls6KEce4Jw+f8A9oHpQXfFMUpQMUxSlB5XtUe862MetxWZGIHR4fEIwGuQqSBQfXajKOPWUD0q7OuRgHH1GMj+dB7XuK51ovVlxHrMlleMHhkLpaSbVVi8QV3RtoAJ2v8ATsv7VdEzQK9xXPNE6ouLzW5bYOI7VIPmItqoXlAkWMMWYHCsdzDHddp9a6HQMUxSlB5StbUYHeNhFIYnx5WCq+D6ZVgQR79j9RVO+GmvXN0bmLUJP6VbSmKSNVRECEDY4wuSCQ3OcYx70F6pVc1hrhr6CK3nMaFJJrgbI32opRYgpYZVmYt3yMI3tzXviP1Jd6ZPbvA3iQYae6RkQkRRzQRsUIAIP54fd37ZoOi0rFa3CyorxkMjqHVhyGVhlSPvBqifEvq2e0ktobQhTJPFFNIVD+GsxcRgA8FjsdvpsH7QoL/XuKxwoVGCxb6nGT/ygD+6slApShoOZdV/6G1RNRUEWt2Vtb4AEhH/AKqXA/v/AB7lqunS8DCEyyDbJcObpwRhl3gCJDyeUiWND9VNRMen392TFqItBbiQSHwfEdp0Rw8aFXGEGQu45JOCABnNW6gr3Wl3+aS3G/Ny3gt4avIyQgZuGxH5h5PIGHZpUqldb3aWd/ZalCkqJERY3W6CaJfAc4Q5dAPKSeO5O32q76faXJvpZp0iEZRIINshZ0UFmkLKYwMuxTOD2jX25++ttKa8sJ7eNUZpUMa+IxVVburEhSfKwB7elBNo2Rkc+v319VXuh7S7t7OOC+8JniURB43Zw6rwhYMgIbGAe+cZ9cVYaBUfr2pi1t5JSpcqPKg+1I7HbGi+7M5VR9TUhUBrNrcy3VuUSJreJjM+6RlkZ/DZY8KIyCFLE4J74PGOQpPWelB9IVYhObu2f8oJJ8tcrvn3mSdgWTgMWYgE4GFHpV/6V1pb+zhuUxiVAxA52t2kX8GBH4VJS52nABPseAfx9Ko/w86evdNE8UqwG3eV7iBUlctDv/Uw0YG3gdsYOTg5oNDqvQnu7S8e34ubW8a9tyO++OKIlR94B49wtTVt1INS0+3Nudsl6PCO08wgA/NHPoVAYKf2mj96lOnrWeNrjx0jUSzPOhSQvhSqKoYFFwfLnjIqP6S6MTT7i6lQ5WaQvCnO2BHCNIqjsu6Qc47iOP2oIXSYVj6pmRAFVdPjRQOAAJIwAPoBXR6pFpoF2utyX7JD4TwC0CiVjIMMjbiPD29wRjPtV3FApSlArnHxDtm0+7h1i3UkR4tr5FHMluxADfepx/8Ax6A10c1Uryx1C6ee3uRarZyEoHjMhnMDcMhUjaHZeC2RjOQDxgN7pVhOJLzn+kkNFkYPy8eVt/rhsvLg8jxj91a2uWaT6jDFKNySWV9G491aayB/uNWWKMKoVQAAAoA7AAYAFQd3aXDahDOqRmKOGe3OZCHJmkgYELsIwPB9/wBb6chVvh1q5sY7vT7x/Npu51Y93tSN8bAeuAcY9Nyio74i2jJbWDyjE0+p29xKO+1mRwqZ9diBE+uzPrVt1vo1LnUra83bfCVkmUZ/PqCHgDEHssg3EHOcD2rW+I3T11fi2W2WHEFxHeEyyMm7wwcKAsbd9x5+nrQXWlY4GYjLgKfYHcBz74GayUClKUClKUClKUClKUClKUClKUClKUClKUClKUClKUClKUClKUClKUClKUClM0oFKZpQKUpQKUpQKUpQKUpQKUpQKUpQKUzSgUpXmaD2lKUClKUCoLriMnT7lleSNkglkRo5HiZWWMlTlCM8gd+Knahetf0befw0/wDgtQRnwx3NpVtLJJLJJJGHdpZZJSSWP7bHH4VVNM1D5rqQxxTXZtvlmmVfmLgQyur+GXQeJyncD0JUkZBBO18Pi1/pdpbplbaOIJdPypmPOYYz7c+dh6eQcliuZYwvViqoAA07aABgACYgAD0FBq/Eu6ubG8hu7aWYxwJ8xcweJK0csfjrG2Iy20ECT244P6tdLsrpJo0kjYMjqsiMOzKwBU/yNQmoWyTah4cihkks5o3U9mVpoww/kap/Q+svpqXemzZkms2/ogY4NxFO4FuAf33UEjhd4HpQPiVrE7X1jDBLJFB85DaT+E7xNK8hRnXchB2rGy9j3kPqtdPijCjAzx7ksf5k5Ncv6/sPl20WPO5hqMTu3bxJHlDysR6bnLH8a6nQKUpQUXTtbfVdSuYInaO0siIpDGSj3EzbgR4g5RFKt9kgkgc4OK3urbKS0tZLmxd1lgUzmNneSKZEBaRWRiQCVzhlw2QOccVWfgwhhudVt5MiVLrxDnuVcvtb65xn8R71feqplSwumc4VYJifu8JqCuapqy6lobXdvJLCWhaRDHJJG8UinDAlGG7DKRz3H319fC7WpZYJbW8Ytd2UhtpixJaRcnwpMnk7gCM+u3PrVc6Hsnh6UfxMjxEmmUH0VnO38CBu/wB6pDrb/Req2+prkQz40+9x2AP+qkP3YGT7IB60Fu6t1B4bZhCQJpcxQ5/VbYzM5+iIrP8AXbj1qA+DUjzaTDPNLNLJIZS7SyySk7ZnRcB2IXhR2x6+5qT3fMtc3HeOKOWzgPoxAzcuPvdRH/wW9GqL+B/6Ctvvm/zMlBe6UpQUb4ySPFpE88Ms0UsfhbGilkiI3XEaNkIwB4Y96s/T1vstovM7kxoxaR3lYkoMks5JqsfG39BXf/A/zUVa2u2l1aaX81aXsweGFbgxyiKWKRUQMynMe5eAcEH/AL0GX40SvDpUs8Ms0UqNFtaKWWLG6VVOQjAHhj3+ntW/1Na+Ho0zJLOrx2zzLIJ5/EDpDuBL79zcqOCcd/c1Ueu9f/KPShuiuwyeFuXnAZLoI+M+mVOPpV26v/Ql1/BS/wCXagi/hbrMrRz2V67PdWUhidnJLSxuS0L5PfI498BSe9WTqa/aGDEOPGlPy8APbxGBO4jIyqKGkI74jNUzrxTpt/aaqmRGcWN6B6xP/q3P7rf+iCrPat81cyzg5igV7WEg5DOQDcOCDggELGPUFJf2qCC+C0kk2lRzzyzTSO0u5pZZJeFkKgAOxA4Udvr71f65/wDAr9CQfvTf4zV0CgVGdR6c91bSwRyLF4qPCzFDIQrqVOBvXnBPfNSdKCD6Q0N7C0jtmlWVYl2IwjMZxuJ83nYE8+mKjW6SmOqDUPmY9wi+V8PwDt2Z3d/Gzu3c5/uq3UoIZtKmN6Ljxo9ojNuI/CbOGkDk7/F7+UD7OPpWO76Xhl1CG+dfz0Mbwr7HcfKT9VBcD98+wqdpQVTq/pOS/ltnFwsQtZlu0XwS5Z0Kkbj4o447ADvVoiDY8xBPqQMD+RJx/OvulApSlBA3/TStdC7t28C42+E7bd6TpxhZUyN2MDBBBGBzjivnVdAkvVEd3KpgyC8UStH4205AkcsTszg7V25xySOKsFKCH6g0h7m1e3hkSFXXws+H4m1eANqh1A4+/wBPamuaGL6zltrkqwlQoWVdoU91ZVLNyrAEc+lTFKCKOkeHaC2tmWJVj8BCyGQKoTaOAy5Pr3rR6G6bfTLRLXxhMkZYofDMbedy5z52B5J9B6e1WOlApSlBXeuOnH1O0e1EywpJt3nwzI3kkVxjzqByo9DWpqvSc93bC1uLsLBhUcW8PgySKoA2s7ySYBwM4Az93FW2lBUOpeiBdacunwSLbwKEX/VmVsRtuGCZB3IGSQSefepHU9FmnsHtWnjBkiNs0ghb7LJsJCeLwcZ9T3HHHM9SgidT0f5uzktrkq4lQxMVUoBkcEKWbBBwRz3Ar200f5e0S2tSsYjjEKFlMgGFxkqGXJzyefepWlBWehOmH0u1Ft4yzIpZlPhmNhvbccnewPJPoO9WalKBSlKBSlKBSlKBSlKBSlKBSlKBSlKBSlKBSlKBSlKBSlKBSlKBSlKBUT1TdTRWrtaKrTZjSNWztLPMiebHOMMcn0HNS1eMue/30ELDZXnh5e6TxcH7EI8AH08hYyMB++M/StPprqY3Us9rOohvLc4kQHcjqfsSxE90IIODyMgH6zl2JsjwjGBjneGJz9MEVy6XxR1hByhJtT43hhgNuyXG7JPORH/dQTeldZTrrMljdiPwmLR2sqqULvGkcjI3mIJ2OPbkDjmugZrmPVWgvd29/JBxc2l787bkd98VpbMVH3gdvcLVhtOp/ntNgltjtlu8QJjkxSFT45/4YWRue+0e9BG2HWE91rkllGES3SFplfbuklKSCNiCThV37gODkJn9YV0CuZaZapD1T4UY2pHpqxoB6KsqAD+VdNoFKUoK915r5sLCWZF3ygFYVwW3SFSRwO4UAuf7KNW/05q63tpDcR/ZlRZMfskjzKfqGyPwqGnvo5b9zLuMdqpgQBJHVppVBmPlUg7Y9qA5/rJRVe+FVyLS5vNMydkTm7tdwZSYJTyAGAPlYj8WaglvibrN9p9t8zZ+E8aECZHjZ2VCQN6lXXOD3B985AFWrTZxLCjpIJFkUSK4AAZWGVIA+hrNd2yyxtHIoZHUoynkMrDDAj2IrlegahNpb3GjFiZCQ2mufNmKd9vPbPhEs59wkmOwoLv0rc3U/iyTyRGLxZIrcJGUZkjdk3uSx7kHGAAQAf1sCx1r2FosESRRjCRqsSj2VQAP7hWxQKUpQVrr/Ubm0s2mstjSq0Uao67lcyzpEBwwIOXHr6Vn6H6iXUrGK4GAzDbIo/UkXiQYPI55H0Ir565/8Iv8VY/+429VbSj+Sddktjxbalm6g9kuF/1yj23Dn8UAoLR13r7WFjLNGoeUK3hKexZUZ2J5GQqK7nnsh9a+uiNQmurGC4uGUvNGspCLsVd2SAAST2x3Pp6VB9WH5m11Kf8Aq4LW6s4fYt4TfNP358yrGMjIMUno1Svw1/Q9l/sI/wDpoNb4k9X/AJLt0kVTI7SJ5QMkRLIvjsfYbSEz2DSJVqtZ1kRXQhldQ6kdmVgCpH3g1TWeC9a7a43mOVW0+MCOVgIVyJHUhMZeXJyDyIozWr8G9TY2sllMcy2MhtjkFS0RJMLbSAQMZA+iig6DSlKBWG6RiPI20jkcZB+hHqKzUoIue/nUYW1Z3xxiSIRZ+rEh8fXZn6VC9K9LNbTT3t0wmvLj7WzhIkGNsURbGQMKNxxnaM+ubdSggOnoZo5boyxFBNObhDvRsL4EUYDAHIbMZPGRyOajekOixYXd1KGzFJIz28fpCJQjT4HpllUfuxj3NXGlBRI9GuhrrX5h/Mm2+Tx4ieJneG3Fc4xkY+1/2q90pQK1tRlkSNjDH4kmDsUsEBOONzHsM98ZP0rZpQQ/SlrJDaRpMm2UAtKcqweVyXmcEejSMx5x37VW+r9Du31SzvbGJCbcPFMXkCeNE+PIMZPGZO/YkHmr5SgjdUnuBbM1rErT4BSOVtqk5GQzLkds/jjkVFaPp89xcR3d/DFDJFG0UMaN4xTxNvis0m0ckKFCjgDdyd3FnpQKUpQKUpQQPV9tLNCscEe8+NbzkllVQILqOZhyc5ITA4xz3rS676bbU7VBGTBcRSJcwOcExOjDP2Tz5c+vcD2q10oK3r+kN+TJbO1QsXge1QswABeMrudickkkknkk596jtOs7620dLWKEfMxwi3VjIgjBwV3hu/A5A29+PrV1pQaelQCOCNFj8JUVY1TKnaqDaoypI7CqbcaJdx66b62hXwJIRbXCmRVeQqxw6r2yAEAyQcAjjNX6lB8ocjtj6V9UpQKUpQKUpQKUpQKUpQKUpQKUpQKUpQKUpQKUpQKUpQKUpQKUpQKUpQKUqD61dk0+5lR3jeKGWZGQ4IZIyw47N27EGgnKVSPhhrs00c1rfNuu7OQxSk4BkRiWifgDgjI+4A+tWXX78wQExgNK5EMKns0jnCZx+qPtN7KrH0oJKma5/wDCe5mv9KE11PM8sjSLv3bSoV8LtC4Uds8g9z6cVi+H+oTpf3djqM8ks8RE0DMdqy27cBgqgAkcZznBP9k0HRaVWuoYZJru2ihnlh+3PP4Z4aGMBQvIIUtI6gHg4V/bixxptAAzxxyST+JPJoPqlK8dcgj344JB/mO1B7SuX2nUdxZ640NxKz2U8rWUG858GZYYZVBbGfN4u0ZznI9jXTzQe0zXMtH6guLzX2iMjLaG1N1BGh2h1EojWRmHJD+Zxg/ZZPrWzqV5MOpILRZ5Rbvam6eMNwXDTL9r7QHlU4BHag6JSqn8SNVW00+V1keObY/geGSXMioW+z+soClmJGAoY1s/D+V5dNtpppHkkliSV2c5yWGTgdgOfQUFjpSlApVK+KIultkbT5ZI7gybFCkESARSOV2sCMnZweOcVM9FdQLqNjDcpgF1w6j9SReJB/zA4+mDQTlM1RPi71DNZ2D/ACjbJsCUuO8cazRoxGQRlmdVAPoWI+zW3e9RLpujpdzs8r+DE3mY7ppZEXAz2XJOTgYAycUFwzSq5ommTTQJJfSyGZwJSkUkkEcO4ZCKI2BYD1LliTn0wBG23UElnqi6fdMZI7hTNaTMAHyM74pNoAYjGQ2AcEA5JzQXWlKUCoHr39FX38Lcf4D1PVFdT6c91aTW8bKnjRvAWYFtokQqSFGMnBPqKCk9ag6ZqFrqicROFsL3HbY+PCkP7pHf+yo9atkJ+ZvGfvHagwp7NPIgMrDjkLGQgIPeSUHtWbVdG+cspLa524kQxEpnAOPKwDdiGww79hXul6QbOzjt7bGY0CBnz5mx5nbHclsse2cmgqvwH/QkX+0m/wAU1l+KGjyBYtRsx/SrE+Lgd5YP65D78En7t2OTUn8PemZdLtBbPIkyqzOrKrRt5yDggkg855yPTj1r6vtIvpp5Va7RbOXA2LFtuEXbh1SUN5c8+bBIzxg4NBl6Om+aV74qV+a2eEGADrBGCIgce7NJJ90gqx1jgiCKFUBVUBVA4AAGAAPbFZKBSlfL5wcd/TPb6UHPtd6c/KNtqcS8Srd+PAw4Kyx2VsUwfTPK59mNZdC6nOqadAikrcXBNpcAeVofCA+bbGcp5cBfUNNHVj0PTZoJLhpGjYTym48oZSn5qOMLyTu4jBzx3PFYNB6Shs7q7uY/tXTiQj0TyjeF/efLH8PagrVtGF6sKqAANNCgDsAJ1AArR6p1FLbqq3kkyQLAqqqMvIzSzhERf1mY8AVZV6XnGrnUPFi5g+U8La/2dwbPiZ77h+z24+tfF70nNJq8Wo+JEPCiNqIijHKkyHO/PDZc/q9hj60Gv1Hpj/ky/ubvBuHtJ0Cg7kt4zExEUZ9ewLN+sw9goEv8N/0RZfw8X/QK3OqNMku7SW3jZE8aN4WZgW2h12khQRk4J9R6V89I6TJZ2kVvK6SeCixK6gruC5AypJwcY9f5UE1SlKCD6m+3Z/xSf4E1VDRG/JGtzWp8trqAa+t88Kk6j8+v4gZ+gCCrlrmnzTvAYmjUQyrcHcGYvhHXbwRt4fvz27VrdWdKR6nHCs/BilSfj1A4kTPB2suR/I+lBTviIvi6Ff3bDm58ApkYKwJcxi3HbPILSEHsZmHpUb8Y7Z36esmUErGbZ3+gNsyAn/eYD/eroPXPT0mo2UlpG6RLJsDOVLFQkiuAFBH7IHetu00bdZC1uwkqeEtu+AQrqqBc4Jyp4zwTj3oJS1kDIrLyCoYH3BAIrmPxKhabXdFSL7ayPO2O4jSSNmz9CqOKuWi6TcWUKwROk8SYSIy7kkjjA8qsyhhLjsDhOMA5xk/ek9OCO5e7nfxrp1EW/bsSKMHIjiTJKrnkkkkknn0oJ4UpSgUpSgUpSgUpSgUpSgUpSgUpSgUpSgUpSgUpSgUpSgUpSgUpSgUpSgUpUR1Vey29pNPCU3QxyT4kVmVtiFseVgR2780EvSqv8PeqTqVqXlQRzxSPb3EYziN0b0zzgjH45HpU5q9+LeB5WBO0cKPtOxIVFX+0zEKPqRQblKpvw96hudUsRcuYYi7OiqqOwXY2MkmTnse2PSvPhv1NcanFNLOIkEU72m2NXyxRUYtuZz33dsenegudKxXKuV/Nsqt6FlLj8QGH/rVV+G/UVxqVsbicRIBI8ISNX/UwMlmY+ueMe1Bb6UpQKVCdYX09taSz23hs8a7wjqxD8jgEMNp7+/pWDoPqUalZJMQEkBaGZB/VyocMPcejDPowoLFSozqTVfk7WSbbvZV8iDu7nhF/FiOfQZPpVb6b6oubnRnv2WMyGKeSOKNXxuiLhBksS2SvYY70F3pUFYLfyRhpnt4XIz4axvKE47M/iLvPvgD8e9YdD6l8S6ks7lBFdRASgKS0c0R7SREgHGeCp5B9+9BY6UpQKVhulcqfDZVb0LKWX8QGB/vqmfDTrd9SE0d0iRTxbJNqbtrwyKDG67iSf/tfegvNKxzyhFLOQqqCzE8AADJJ+mKpXQvVlxqcl3lY4Ugl8FFKO0hzu2l/OACMDIA9+1BeaVRdD6nu31Wawu/l4zGgniKJJ/SIy3dd0nlIHcc8hvapzq2+uIIVazETyvJHCiShtrmRwD5lYFdq7nPB4U0E9SsFmrhB4rKz+pRSi5+iliR/Os9AqB69/RV9/C3H+A9T1QnWkEk1hcwwxtI80MsCgFBhpIyoyWYADJoKdqP+idbiuBxbamFtZ/ZLhR+ZY/vdvxcmrfd/0m8VO8drieT2aZlPgqffapMhB7FojWp1Zof5T02SB0McjKGj3lcpKgzGcqSMbuDg9ia2tCspLSyUSBp7hh4k7Ls3SzMo3nLFRgYCjtwq0Fb+A/6Ei/2k3+KahPhBLdpZ3ZtY4JB87OSskrxMW2RZAIjYAYx39farF8LdNudO01be5t3EiM7eVomDh3yMHf359cdq0/hxp95ptrcRzWcjSS3Ml0gWS324dIwoZjJxypzgH8aCwdE9YpqQmUxtBPbt4U8LkMUbJHDDhhlWGePs9u2YT4G/os/xE/8A1Cs3QvS89g93eXIElzeSeK0cJUrGu5mCqzbQT5uT24H1NZPhPpVxZWZgu4TG3iyTA7o3UhyCOVYnPf09KC8UpSghOtf0fP8Auf8AyFVFP9E6+R9m11XzD9lLtO/3b8/eS49qtvWMcslpJHDE0ruu0BSigeZe5dh6Z/lWh17oB1PT3RVMc6ET2+4qGSWM5XzAkDPIzn9bNB7rZ+Zef/8AHZxSj6NcSQH/AKIm/wDPPqtR/wAGEB0K1BGR+d/zElTLac9vp7QorTytHIHIKKZJZVZpHJYgAM7E/TIAGBUZ8NdLuLTS4rWeMwyxb+SY5EO6ZnXG1jkYOD2Pf6GgtV68wx4KRv33eI7R49sbY2z6+1cr6zeZeotJcpGsh3Rnw5GcmMsQ24lFwAGf39a6XJqMijm2lZh6RmJlY/2WZ14/eC1XtG6Yll1JtSvwolCeBbQqd4t4+cln7NIdzduBuPJ4wF0pSlArjN1GdPt9K1eMHbHDFZ3gH60EgAViPXax+8kp6Cuw3MpRSQrOf2V25P8AzED++q1oOkGTSUs72Fk/MC2lBKN+rtJVkY9u4PHpQbetOLlobZCGSX+kTEcg26EHHsRI5Vceq+J7VVfhL/4vWf4+X/Ekrf8Ah/YNp1ptuX8WQfmDICgUJC7JBEpJHCgk4PZnYZrR+HUMlrc6g06BFu7l7qI+JC/lZpThgrkg9+2ex9qlw1sy6b3xR0WRo47+zH9LsSZ0x3kj/royB3BXJx94H2q2+nNYj1aWG5h5hgiDgHB23M64ZT7PHFkH/b1l1XqO5S4EdtaJcRFN3i/MRx7Hz2dCCwXtkjJ57GsvTkEOn28UKbfPvmLRjbGztmRyo5wvJ2jJ8qgc4pcGzLillpWlb6pG6hs7chWwSAQHxtyPQnI/nW1FKHGVOQexHY0tJxmOYfVKUqs2UpShZSlKFlKUoWUr2lC3lKUoWUpShZSlKFlK9pQt5SlKFtFtKjIYYOGJcjJxknJIGeOeePXnvWJdGj3MSMg8AZPHLkkc8Hzt296UqVDcaucfX1+RYuPKeAAPM3YFCB390X+X1NZG0qMgAg4UBV5PG1SBj2OCee9KUqDy59vj8ixc+U8gAjc2CF+zkZ9K3LaARqFXsOBznAH30pSohJ1MsvUzb//Z"/>
          <p:cNvSpPr>
            <a:spLocks noChangeAspect="1" noChangeArrowheads="1"/>
          </p:cNvSpPr>
          <p:nvPr/>
        </p:nvSpPr>
        <p:spPr bwMode="auto">
          <a:xfrm>
            <a:off x="155575" y="-2193925"/>
            <a:ext cx="3819525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data:image/jpeg;base64,/9j/4AAQSkZJRgABAQAAAQABAAD/2wCEAAkGBxQQEBUUEBQVFBUVGBcPFRgWGBYUFRQYFRIXFxQeGRgaHCggGB0mGxkZITEmJikrLy4uGB8zODMsNygtLisBCgoKDQ0OGg8PGjYcHyUsNDM0MjgxODg0LCwrNSs0LzQ3NSwsNCs3KzgvMy4sMjQtLCwsNCwrOCw0NCs0LjcrK//AABEIAPYAzQMBIgACEQEDEQH/xAAbAAEAAgMBAQAAAAAAAAAAAAAABQYDBAcBAv/EAEcQAAIBAwMCBAMDCAYIBgMAAAECAwAEEQUSIQYxEyJBUQcUYTJxgRUjNUJScnSRJENiobO0JTNzgoOSstE0o7G1wuFTY6L/xAAWAQEBAQAAAAAAAAAAAAAAAAAAAQL/xAAeEQEAAgEEAwAAAAAAAAAAAAAAARECAxIxURMhQf/aAAwDAQACEQMRAD8A7jimKVHa9BO8D/KS+FMATGSqshbHAcMOxPqMUEhSqZ8LuoJb+0Z7pybmKR7e4j2qgidXO0AAA/Zx3J53e1b8puJNRMcVwUgjiWSYbI2bfIzCNUcrx5VLNnJGV/a4Cy4ryhOBVJ6G61N/eXkLrs2Mk9tkYMls6KEce4Jw+f8A9oHpQXfFMUpQMUxSlB5XtUe862MetxWZGIHR4fEIwGuQqSBQfXajKOPWUD0q7OuRgHH1GMj+dB7XuK51ovVlxHrMlleMHhkLpaSbVVi8QV3RtoAJ2v8ATsv7VdEzQK9xXPNE6ouLzW5bYOI7VIPmItqoXlAkWMMWYHCsdzDHddp9a6HQMUxSlB5StbUYHeNhFIYnx5WCq+D6ZVgQR79j9RVO+GmvXN0bmLUJP6VbSmKSNVRECEDY4wuSCQ3OcYx70F6pVc1hrhr6CK3nMaFJJrgbI32opRYgpYZVmYt3yMI3tzXviP1Jd6ZPbvA3iQYae6RkQkRRzQRsUIAIP54fd37ZoOi0rFa3CyorxkMjqHVhyGVhlSPvBqifEvq2e0ktobQhTJPFFNIVD+GsxcRgA8FjsdvpsH7QoL/XuKxwoVGCxb6nGT/ygD+6slApShoOZdV/6G1RNRUEWt2Vtb4AEhH/AKqXA/v/AB7lqunS8DCEyyDbJcObpwRhl3gCJDyeUiWND9VNRMen392TFqItBbiQSHwfEdp0Rw8aFXGEGQu45JOCABnNW6gr3Wl3+aS3G/Ny3gt4avIyQgZuGxH5h5PIGHZpUqldb3aWd/ZalCkqJERY3W6CaJfAc4Q5dAPKSeO5O32q76faXJvpZp0iEZRIINshZ0UFmkLKYwMuxTOD2jX25++ttKa8sJ7eNUZpUMa+IxVVburEhSfKwB7elBNo2Rkc+v319VXuh7S7t7OOC+8JniURB43Zw6rwhYMgIbGAe+cZ9cVYaBUfr2pi1t5JSpcqPKg+1I7HbGi+7M5VR9TUhUBrNrcy3VuUSJreJjM+6RlkZ/DZY8KIyCFLE4J74PGOQpPWelB9IVYhObu2f8oJJ8tcrvn3mSdgWTgMWYgE4GFHpV/6V1pb+zhuUxiVAxA52t2kX8GBH4VJS52nABPseAfx9Ko/w86evdNE8UqwG3eV7iBUlctDv/Uw0YG3gdsYOTg5oNDqvQnu7S8e34ubW8a9tyO++OKIlR94B49wtTVt1INS0+3Nudsl6PCO08wgA/NHPoVAYKf2mj96lOnrWeNrjx0jUSzPOhSQvhSqKoYFFwfLnjIqP6S6MTT7i6lQ5WaQvCnO2BHCNIqjsu6Qc47iOP2oIXSYVj6pmRAFVdPjRQOAAJIwAPoBXR6pFpoF2utyX7JD4TwC0CiVjIMMjbiPD29wRjPtV3FApSlArnHxDtm0+7h1i3UkR4tr5FHMluxADfepx/8Ax6A10c1Uryx1C6ee3uRarZyEoHjMhnMDcMhUjaHZeC2RjOQDxgN7pVhOJLzn+kkNFkYPy8eVt/rhsvLg8jxj91a2uWaT6jDFKNySWV9G491aayB/uNWWKMKoVQAAAoA7AAYAFQd3aXDahDOqRmKOGe3OZCHJmkgYELsIwPB9/wBb6chVvh1q5sY7vT7x/Npu51Y93tSN8bAeuAcY9Nyio74i2jJbWDyjE0+p29xKO+1mRwqZ9diBE+uzPrVt1vo1LnUra83bfCVkmUZ/PqCHgDEHssg3EHOcD2rW+I3T11fi2W2WHEFxHeEyyMm7wwcKAsbd9x5+nrQXWlY4GYjLgKfYHcBz74GayUClKUClKUClKUClKUClKUClKUClKUClKUClKUClKUClKUClKUClKUClKUClM0oFKZpQKUpQKUpQKUpQKUpQKUpQKUpQKUzSgUpXmaD2lKUClKUCoLriMnT7lleSNkglkRo5HiZWWMlTlCM8gd+Knahetf0befw0/wDgtQRnwx3NpVtLJJLJJJGHdpZZJSSWP7bHH4VVNM1D5rqQxxTXZtvlmmVfmLgQyur+GXQeJyncD0JUkZBBO18Pi1/pdpbplbaOIJdPypmPOYYz7c+dh6eQcliuZYwvViqoAA07aABgACYgAD0FBq/Eu6ubG8hu7aWYxwJ8xcweJK0csfjrG2Iy20ECT244P6tdLsrpJo0kjYMjqsiMOzKwBU/yNQmoWyTah4cihkks5o3U9mVpoww/kap/Q+svpqXemzZkms2/ogY4NxFO4FuAf33UEjhd4HpQPiVrE7X1jDBLJFB85DaT+E7xNK8hRnXchB2rGy9j3kPqtdPijCjAzx7ksf5k5Ncv6/sPl20WPO5hqMTu3bxJHlDysR6bnLH8a6nQKUpQUXTtbfVdSuYInaO0siIpDGSj3EzbgR4g5RFKt9kgkgc4OK3urbKS0tZLmxd1lgUzmNneSKZEBaRWRiQCVzhlw2QOccVWfgwhhudVt5MiVLrxDnuVcvtb65xn8R71feqplSwumc4VYJifu8JqCuapqy6lobXdvJLCWhaRDHJJG8UinDAlGG7DKRz3H319fC7WpZYJbW8Ytd2UhtpixJaRcnwpMnk7gCM+u3PrVc6Hsnh6UfxMjxEmmUH0VnO38CBu/wB6pDrb/Req2+prkQz40+9x2AP+qkP3YGT7IB60Fu6t1B4bZhCQJpcxQ5/VbYzM5+iIrP8AXbj1qA+DUjzaTDPNLNLJIZS7SyySk7ZnRcB2IXhR2x6+5qT3fMtc3HeOKOWzgPoxAzcuPvdRH/wW9GqL+B/6Ctvvm/zMlBe6UpQUb4ySPFpE88Ms0UsfhbGilkiI3XEaNkIwB4Y96s/T1vstovM7kxoxaR3lYkoMks5JqsfG39BXf/A/zUVa2u2l1aaX81aXsweGFbgxyiKWKRUQMynMe5eAcEH/AL0GX40SvDpUs8Ms0UqNFtaKWWLG6VVOQjAHhj3+ntW/1Na+Ho0zJLOrx2zzLIJ5/EDpDuBL79zcqOCcd/c1Ueu9f/KPShuiuwyeFuXnAZLoI+M+mVOPpV26v/Ql1/BS/wCXagi/hbrMrRz2V67PdWUhidnJLSxuS0L5PfI498BSe9WTqa/aGDEOPGlPy8APbxGBO4jIyqKGkI74jNUzrxTpt/aaqmRGcWN6B6xP/q3P7rf+iCrPat81cyzg5igV7WEg5DOQDcOCDggELGPUFJf2qCC+C0kk2lRzzyzTSO0u5pZZJeFkKgAOxA4Udvr71f65/wDAr9CQfvTf4zV0CgVGdR6c91bSwRyLF4qPCzFDIQrqVOBvXnBPfNSdKCD6Q0N7C0jtmlWVYl2IwjMZxuJ83nYE8+mKjW6SmOqDUPmY9wi+V8PwDt2Z3d/Gzu3c5/uq3UoIZtKmN6Ljxo9ojNuI/CbOGkDk7/F7+UD7OPpWO76Xhl1CG+dfz0Mbwr7HcfKT9VBcD98+wqdpQVTq/pOS/ltnFwsQtZlu0XwS5Z0Kkbj4o447ADvVoiDY8xBPqQMD+RJx/OvulApSlBA3/TStdC7t28C42+E7bd6TpxhZUyN2MDBBBGBzjivnVdAkvVEd3KpgyC8UStH4205AkcsTszg7V25xySOKsFKCH6g0h7m1e3hkSFXXws+H4m1eANqh1A4+/wBPamuaGL6zltrkqwlQoWVdoU91ZVLNyrAEc+lTFKCKOkeHaC2tmWJVj8BCyGQKoTaOAy5Pr3rR6G6bfTLRLXxhMkZYofDMbedy5z52B5J9B6e1WOlApSlBXeuOnH1O0e1EywpJt3nwzI3kkVxjzqByo9DWpqvSc93bC1uLsLBhUcW8PgySKoA2s7ySYBwM4Az93FW2lBUOpeiBdacunwSLbwKEX/VmVsRtuGCZB3IGSQSefepHU9FmnsHtWnjBkiNs0ghb7LJsJCeLwcZ9T3HHHM9SgidT0f5uzktrkq4lQxMVUoBkcEKWbBBwRz3Ar200f5e0S2tSsYjjEKFlMgGFxkqGXJzyefepWlBWehOmH0u1Ft4yzIpZlPhmNhvbccnewPJPoO9WalKBSlKBSlKBSlKBSlKBSlKBSlKBSlKBSlKBSlKBSlKBSlKBSlKBSlKBUT1TdTRWrtaKrTZjSNWztLPMiebHOMMcn0HNS1eMue/30ELDZXnh5e6TxcH7EI8AH08hYyMB++M/StPprqY3Us9rOohvLc4kQHcjqfsSxE90IIODyMgH6zl2JsjwjGBjneGJz9MEVy6XxR1hByhJtT43hhgNuyXG7JPORH/dQTeldZTrrMljdiPwmLR2sqqULvGkcjI3mIJ2OPbkDjmugZrmPVWgvd29/JBxc2l787bkd98VpbMVH3gdvcLVhtOp/ntNgltjtlu8QJjkxSFT45/4YWRue+0e9BG2HWE91rkllGES3SFplfbuklKSCNiCThV37gODkJn9YV0CuZaZapD1T4UY2pHpqxoB6KsqAD+VdNoFKUoK915r5sLCWZF3ygFYVwW3SFSRwO4UAuf7KNW/05q63tpDcR/ZlRZMfskjzKfqGyPwqGnvo5b9zLuMdqpgQBJHVppVBmPlUg7Y9qA5/rJRVe+FVyLS5vNMydkTm7tdwZSYJTyAGAPlYj8WaglvibrN9p9t8zZ+E8aECZHjZ2VCQN6lXXOD3B985AFWrTZxLCjpIJFkUSK4AAZWGVIA+hrNd2yyxtHIoZHUoynkMrDDAj2IrlegahNpb3GjFiZCQ2mufNmKd9vPbPhEs59wkmOwoLv0rc3U/iyTyRGLxZIrcJGUZkjdk3uSx7kHGAAQAf1sCx1r2FosESRRjCRqsSj2VQAP7hWxQKUpQVrr/Ubm0s2mstjSq0Uao67lcyzpEBwwIOXHr6Vn6H6iXUrGK4GAzDbIo/UkXiQYPI55H0Ir565/8Iv8VY/+429VbSj+Sddktjxbalm6g9kuF/1yj23Dn8UAoLR13r7WFjLNGoeUK3hKexZUZ2J5GQqK7nnsh9a+uiNQmurGC4uGUvNGspCLsVd2SAAST2x3Pp6VB9WH5m11Kf8Aq4LW6s4fYt4TfNP358yrGMjIMUno1Svw1/Q9l/sI/wDpoNb4k9X/AJLt0kVTI7SJ5QMkRLIvjsfYbSEz2DSJVqtZ1kRXQhldQ6kdmVgCpH3g1TWeC9a7a43mOVW0+MCOVgIVyJHUhMZeXJyDyIozWr8G9TY2sllMcy2MhtjkFS0RJMLbSAQMZA+iig6DSlKBWG6RiPI20jkcZB+hHqKzUoIue/nUYW1Z3xxiSIRZ+rEh8fXZn6VC9K9LNbTT3t0wmvLj7WzhIkGNsURbGQMKNxxnaM+ubdSggOnoZo5boyxFBNObhDvRsL4EUYDAHIbMZPGRyOajekOixYXd1KGzFJIz28fpCJQjT4HpllUfuxj3NXGlBRI9GuhrrX5h/Mm2+Tx4ieJneG3Fc4xkY+1/2q90pQK1tRlkSNjDH4kmDsUsEBOONzHsM98ZP0rZpQQ/SlrJDaRpMm2UAtKcqweVyXmcEejSMx5x37VW+r9Du31SzvbGJCbcPFMXkCeNE+PIMZPGZO/YkHmr5SgjdUnuBbM1rErT4BSOVtqk5GQzLkds/jjkVFaPp89xcR3d/DFDJFG0UMaN4xTxNvis0m0ckKFCjgDdyd3FnpQKUpQKUpQQPV9tLNCscEe8+NbzkllVQILqOZhyc5ITA4xz3rS676bbU7VBGTBcRSJcwOcExOjDP2Tz5c+vcD2q10oK3r+kN+TJbO1QsXge1QswABeMrudickkkknkk596jtOs7620dLWKEfMxwi3VjIgjBwV3hu/A5A29+PrV1pQaelQCOCNFj8JUVY1TKnaqDaoypI7CqbcaJdx66b62hXwJIRbXCmRVeQqxw6r2yAEAyQcAjjNX6lB8ocjtj6V9UpQKUpQKUpQKUpQKUpQKUpQKUpQKUpQKUpQKUpQKUpQKUpQKUpQKUpQKUqD61dk0+5lR3jeKGWZGQ4IZIyw47N27EGgnKVSPhhrs00c1rfNuu7OQxSk4BkRiWifgDgjI+4A+tWXX78wQExgNK5EMKns0jnCZx+qPtN7KrH0oJKma5/wDCe5mv9KE11PM8sjSLv3bSoV8LtC4Uds8g9z6cVi+H+oTpf3djqM8ks8RE0DMdqy27cBgqgAkcZznBP9k0HRaVWuoYZJru2ihnlh+3PP4Z4aGMBQvIIUtI6gHg4V/bixxptAAzxxyST+JPJoPqlK8dcgj344JB/mO1B7SuX2nUdxZ640NxKz2U8rWUG858GZYYZVBbGfN4u0ZznI9jXTzQe0zXMtH6guLzX2iMjLaG1N1BGh2h1EojWRmHJD+Zxg/ZZPrWzqV5MOpILRZ5Rbvam6eMNwXDTL9r7QHlU4BHag6JSqn8SNVW00+V1keObY/geGSXMioW+z+soClmJGAoY1s/D+V5dNtpppHkkliSV2c5yWGTgdgOfQUFjpSlApVK+KIultkbT5ZI7gybFCkESARSOV2sCMnZweOcVM9FdQLqNjDcpgF1w6j9SReJB/zA4+mDQTlM1RPi71DNZ2D/ACjbJsCUuO8cazRoxGQRlmdVAPoWI+zW3e9RLpujpdzs8r+DE3mY7ppZEXAz2XJOTgYAycUFwzSq5ommTTQJJfSyGZwJSkUkkEcO4ZCKI2BYD1LliTn0wBG23UElnqi6fdMZI7hTNaTMAHyM74pNoAYjGQ2AcEA5JzQXWlKUCoHr39FX38Lcf4D1PVFdT6c91aTW8bKnjRvAWYFtokQqSFGMnBPqKCk9ag6ZqFrqicROFsL3HbY+PCkP7pHf+yo9atkJ+ZvGfvHagwp7NPIgMrDjkLGQgIPeSUHtWbVdG+cspLa524kQxEpnAOPKwDdiGww79hXul6QbOzjt7bGY0CBnz5mx5nbHclsse2cmgqvwH/QkX+0m/wAU1l+KGjyBYtRsx/SrE+Lgd5YP65D78En7t2OTUn8PemZdLtBbPIkyqzOrKrRt5yDggkg855yPTj1r6vtIvpp5Va7RbOXA2LFtuEXbh1SUN5c8+bBIzxg4NBl6Om+aV74qV+a2eEGADrBGCIgce7NJJ90gqx1jgiCKFUBVUBVA4AAGAAPbFZKBSlfL5wcd/TPb6UHPtd6c/KNtqcS8Srd+PAw4Kyx2VsUwfTPK59mNZdC6nOqadAikrcXBNpcAeVofCA+bbGcp5cBfUNNHVj0PTZoJLhpGjYTym48oZSn5qOMLyTu4jBzx3PFYNB6Shs7q7uY/tXTiQj0TyjeF/efLH8PagrVtGF6sKqAANNCgDsAJ1AArR6p1FLbqq3kkyQLAqqqMvIzSzhERf1mY8AVZV6XnGrnUPFi5g+U8La/2dwbPiZ77h+z24+tfF70nNJq8Wo+JEPCiNqIijHKkyHO/PDZc/q9hj60Gv1Hpj/ky/ubvBuHtJ0Cg7kt4zExEUZ9ewLN+sw9goEv8N/0RZfw8X/QK3OqNMku7SW3jZE8aN4WZgW2h12khQRk4J9R6V89I6TJZ2kVvK6SeCixK6gruC5AypJwcY9f5UE1SlKCD6m+3Z/xSf4E1VDRG/JGtzWp8trqAa+t88Kk6j8+v4gZ+gCCrlrmnzTvAYmjUQyrcHcGYvhHXbwRt4fvz27VrdWdKR6nHCs/BilSfj1A4kTPB2suR/I+lBTviIvi6Ff3bDm58ApkYKwJcxi3HbPILSEHsZmHpUb8Y7Z36esmUErGbZ3+gNsyAn/eYD/eroPXPT0mo2UlpG6RLJsDOVLFQkiuAFBH7IHetu00bdZC1uwkqeEtu+AQrqqBc4Jyp4zwTj3oJS1kDIrLyCoYH3BAIrmPxKhabXdFSL7ayPO2O4jSSNmz9CqOKuWi6TcWUKwROk8SYSIy7kkjjA8qsyhhLjsDhOMA5xk/ek9OCO5e7nfxrp1EW/bsSKMHIjiTJKrnkkkkknn0oJ4UpSgUpSgUpSgUpSgUpSgUpSgUpSgUpSgUpSgUpSgUpSgUpSgUpSgUpSgUpUR1Vey29pNPCU3QxyT4kVmVtiFseVgR2780EvSqv8PeqTqVqXlQRzxSPb3EYziN0b0zzgjH45HpU5q9+LeB5WBO0cKPtOxIVFX+0zEKPqRQblKpvw96hudUsRcuYYi7OiqqOwXY2MkmTnse2PSvPhv1NcanFNLOIkEU72m2NXyxRUYtuZz33dsenegudKxXKuV/Nsqt6FlLj8QGH/rVV+G/UVxqVsbicRIBI8ISNX/UwMlmY+ueMe1Bb6UpQKVCdYX09taSz23hs8a7wjqxD8jgEMNp7+/pWDoPqUalZJMQEkBaGZB/VyocMPcejDPowoLFSozqTVfk7WSbbvZV8iDu7nhF/FiOfQZPpVb6b6oubnRnv2WMyGKeSOKNXxuiLhBksS2SvYY70F3pUFYLfyRhpnt4XIz4axvKE47M/iLvPvgD8e9YdD6l8S6ks7lBFdRASgKS0c0R7SREgHGeCp5B9+9BY6UpQKVhulcqfDZVb0LKWX8QGB/vqmfDTrd9SE0d0iRTxbJNqbtrwyKDG67iSf/tfegvNKxzyhFLOQqqCzE8AADJJ+mKpXQvVlxqcl3lY4Ugl8FFKO0hzu2l/OACMDIA9+1BeaVRdD6nu31Wawu/l4zGgniKJJ/SIy3dd0nlIHcc8hvapzq2+uIIVazETyvJHCiShtrmRwD5lYFdq7nPB4U0E9SsFmrhB4rKz+pRSi5+iliR/Os9AqB69/RV9/C3H+A9T1QnWkEk1hcwwxtI80MsCgFBhpIyoyWYADJoKdqP+idbiuBxbamFtZ/ZLhR+ZY/vdvxcmrfd/0m8VO8drieT2aZlPgqffapMhB7FojWp1Zof5T02SB0McjKGj3lcpKgzGcqSMbuDg9ia2tCspLSyUSBp7hh4k7Ls3SzMo3nLFRgYCjtwq0Fb+A/6Ei/2k3+KahPhBLdpZ3ZtY4JB87OSskrxMW2RZAIjYAYx39farF8LdNudO01be5t3EiM7eVomDh3yMHf359cdq0/hxp95ptrcRzWcjSS3Ml0gWS324dIwoZjJxypzgH8aCwdE9YpqQmUxtBPbt4U8LkMUbJHDDhhlWGePs9u2YT4G/os/xE/8A1Cs3QvS89g93eXIElzeSeK0cJUrGu5mCqzbQT5uT24H1NZPhPpVxZWZgu4TG3iyTA7o3UhyCOVYnPf09KC8UpSghOtf0fP8Auf8AyFVFP9E6+R9m11XzD9lLtO/3b8/eS49qtvWMcslpJHDE0ruu0BSigeZe5dh6Z/lWh17oB1PT3RVMc6ET2+4qGSWM5XzAkDPIzn9bNB7rZ+Zef/8AHZxSj6NcSQH/AKIm/wDPPqtR/wAGEB0K1BGR+d/zElTLac9vp7QorTytHIHIKKZJZVZpHJYgAM7E/TIAGBUZ8NdLuLTS4rWeMwyxb+SY5EO6ZnXG1jkYOD2Pf6GgtV68wx4KRv33eI7R49sbY2z6+1cr6zeZeotJcpGsh3Rnw5GcmMsQ24lFwAGf39a6XJqMijm2lZh6RmJlY/2WZ14/eC1XtG6Yll1JtSvwolCeBbQqd4t4+cln7NIdzduBuPJ4wF0pSlArjN1GdPt9K1eMHbHDFZ3gH60EgAViPXax+8kp6Cuw3MpRSQrOf2V25P8AzED++q1oOkGTSUs72Fk/MC2lBKN+rtJVkY9u4PHpQbetOLlobZCGSX+kTEcg26EHHsRI5Vceq+J7VVfhL/4vWf4+X/Ekrf8Ah/YNp1ptuX8WQfmDICgUJC7JBEpJHCgk4PZnYZrR+HUMlrc6g06BFu7l7qI+JC/lZpThgrkg9+2ex9qlw1sy6b3xR0WRo47+zH9LsSZ0x3kj/royB3BXJx94H2q2+nNYj1aWG5h5hgiDgHB23M64ZT7PHFkH/b1l1XqO5S4EdtaJcRFN3i/MRx7Hz2dCCwXtkjJ57GsvTkEOn28UKbfPvmLRjbGztmRyo5wvJ2jJ8qgc4pcGzLillpWlb6pG6hs7chWwSAQHxtyPQnI/nW1FKHGVOQexHY0tJxmOYfVKUqs2UpShZSlKFlKUoWUr2lC3lKUoWUpShZSlKFlK9pQt5SlKFtFtKjIYYOGJcjJxknJIGeOeePXnvWJdGj3MSMg8AZPHLkkc8Hzt296UqVDcaucfX1+RYuPKeAAPM3YFCB390X+X1NZG0qMgAg4UBV5PG1SBj2OCee9KUqDy59vj8ixc+U8gAjc2CF+zkZ9K3LaARqFXsOBznAH30pSohJ1MsvUzb//Z"/>
          <p:cNvSpPr>
            <a:spLocks noChangeAspect="1" noChangeArrowheads="1"/>
          </p:cNvSpPr>
          <p:nvPr/>
        </p:nvSpPr>
        <p:spPr bwMode="auto">
          <a:xfrm>
            <a:off x="155575" y="-2193925"/>
            <a:ext cx="3819525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 descr="data:image/jpeg;base64,/9j/4AAQSkZJRgABAQAAAQABAAD/2wCEAAkGBxQQEBUUEBQVFBUVGBcPFRgWGBYUFRQYFRIXFxQeGRgaHCggGB0mGxkZITEmJikrLy4uGB8zODMsNygtLisBCgoKDQ0OGg8PGjYcHyUsNDM0MjgxODg0LCwrNSs0LzQ3NSwsNCs3KzgvMy4sMjQtLCwsNCwrOCw0NCs0LjcrK//AABEIAPYAzQMBIgACEQEDEQH/xAAbAAEAAgMBAQAAAAAAAAAAAAAABQYDBAcBAv/EAEcQAAIBAwMCBAMDCAYIBgMAAAECAwAEEQUSIQYxEyJBUQcUYTJxgRUjNUJScnSRJENiobO0JTNzgoOSstE0o7G1wuFTY6L/xAAWAQEBAQAAAAAAAAAAAAAAAAAAAQL/xAAeEQEAAgEEAwAAAAAAAAAAAAAAARECAxIxURMhQf/aAAwDAQACEQMRAD8A7jimKVHa9BO8D/KS+FMATGSqshbHAcMOxPqMUEhSqZ8LuoJb+0Z7pybmKR7e4j2qgidXO0AAA/Zx3J53e1b8puJNRMcVwUgjiWSYbI2bfIzCNUcrx5VLNnJGV/a4Cy4ryhOBVJ6G61N/eXkLrs2Mk9tkYMls6KEce4Jw+f8A9oHpQXfFMUpQMUxSlB5XtUe862MetxWZGIHR4fEIwGuQqSBQfXajKOPWUD0q7OuRgHH1GMj+dB7XuK51ovVlxHrMlleMHhkLpaSbVVi8QV3RtoAJ2v8ATsv7VdEzQK9xXPNE6ouLzW5bYOI7VIPmItqoXlAkWMMWYHCsdzDHddp9a6HQMUxSlB5StbUYHeNhFIYnx5WCq+D6ZVgQR79j9RVO+GmvXN0bmLUJP6VbSmKSNVRECEDY4wuSCQ3OcYx70F6pVc1hrhr6CK3nMaFJJrgbI32opRYgpYZVmYt3yMI3tzXviP1Jd6ZPbvA3iQYae6RkQkRRzQRsUIAIP54fd37ZoOi0rFa3CyorxkMjqHVhyGVhlSPvBqifEvq2e0ktobQhTJPFFNIVD+GsxcRgA8FjsdvpsH7QoL/XuKxwoVGCxb6nGT/ygD+6slApShoOZdV/6G1RNRUEWt2Vtb4AEhH/AKqXA/v/AB7lqunS8DCEyyDbJcObpwRhl3gCJDyeUiWND9VNRMen392TFqItBbiQSHwfEdp0Rw8aFXGEGQu45JOCABnNW6gr3Wl3+aS3G/Ny3gt4avIyQgZuGxH5h5PIGHZpUqldb3aWd/ZalCkqJERY3W6CaJfAc4Q5dAPKSeO5O32q76faXJvpZp0iEZRIINshZ0UFmkLKYwMuxTOD2jX25++ttKa8sJ7eNUZpUMa+IxVVburEhSfKwB7elBNo2Rkc+v319VXuh7S7t7OOC+8JniURB43Zw6rwhYMgIbGAe+cZ9cVYaBUfr2pi1t5JSpcqPKg+1I7HbGi+7M5VR9TUhUBrNrcy3VuUSJreJjM+6RlkZ/DZY8KIyCFLE4J74PGOQpPWelB9IVYhObu2f8oJJ8tcrvn3mSdgWTgMWYgE4GFHpV/6V1pb+zhuUxiVAxA52t2kX8GBH4VJS52nABPseAfx9Ko/w86evdNE8UqwG3eV7iBUlctDv/Uw0YG3gdsYOTg5oNDqvQnu7S8e34ubW8a9tyO++OKIlR94B49wtTVt1INS0+3Nudsl6PCO08wgA/NHPoVAYKf2mj96lOnrWeNrjx0jUSzPOhSQvhSqKoYFFwfLnjIqP6S6MTT7i6lQ5WaQvCnO2BHCNIqjsu6Qc47iOP2oIXSYVj6pmRAFVdPjRQOAAJIwAPoBXR6pFpoF2utyX7JD4TwC0CiVjIMMjbiPD29wRjPtV3FApSlArnHxDtm0+7h1i3UkR4tr5FHMluxADfepx/8Ax6A10c1Uryx1C6ee3uRarZyEoHjMhnMDcMhUjaHZeC2RjOQDxgN7pVhOJLzn+kkNFkYPy8eVt/rhsvLg8jxj91a2uWaT6jDFKNySWV9G491aayB/uNWWKMKoVQAAAoA7AAYAFQd3aXDahDOqRmKOGe3OZCHJmkgYELsIwPB9/wBb6chVvh1q5sY7vT7x/Npu51Y93tSN8bAeuAcY9Nyio74i2jJbWDyjE0+p29xKO+1mRwqZ9diBE+uzPrVt1vo1LnUra83bfCVkmUZ/PqCHgDEHssg3EHOcD2rW+I3T11fi2W2WHEFxHeEyyMm7wwcKAsbd9x5+nrQXWlY4GYjLgKfYHcBz74GayUClKUClKUClKUClKUClKUClKUClKUClKUClKUClKUClKUClKUClKUClKUClM0oFKZpQKUpQKUpQKUpQKUpQKUpQKUpQKUzSgUpXmaD2lKUClKUCoLriMnT7lleSNkglkRo5HiZWWMlTlCM8gd+Knahetf0befw0/wDgtQRnwx3NpVtLJJLJJJGHdpZZJSSWP7bHH4VVNM1D5rqQxxTXZtvlmmVfmLgQyur+GXQeJyncD0JUkZBBO18Pi1/pdpbplbaOIJdPypmPOYYz7c+dh6eQcliuZYwvViqoAA07aABgACYgAD0FBq/Eu6ubG8hu7aWYxwJ8xcweJK0csfjrG2Iy20ECT244P6tdLsrpJo0kjYMjqsiMOzKwBU/yNQmoWyTah4cihkks5o3U9mVpoww/kap/Q+svpqXemzZkms2/ogY4NxFO4FuAf33UEjhd4HpQPiVrE7X1jDBLJFB85DaT+E7xNK8hRnXchB2rGy9j3kPqtdPijCjAzx7ksf5k5Ncv6/sPl20WPO5hqMTu3bxJHlDysR6bnLH8a6nQKUpQUXTtbfVdSuYInaO0siIpDGSj3EzbgR4g5RFKt9kgkgc4OK3urbKS0tZLmxd1lgUzmNneSKZEBaRWRiQCVzhlw2QOccVWfgwhhudVt5MiVLrxDnuVcvtb65xn8R71feqplSwumc4VYJifu8JqCuapqy6lobXdvJLCWhaRDHJJG8UinDAlGG7DKRz3H319fC7WpZYJbW8Ytd2UhtpixJaRcnwpMnk7gCM+u3PrVc6Hsnh6UfxMjxEmmUH0VnO38CBu/wB6pDrb/Req2+prkQz40+9x2AP+qkP3YGT7IB60Fu6t1B4bZhCQJpcxQ5/VbYzM5+iIrP8AXbj1qA+DUjzaTDPNLNLJIZS7SyySk7ZnRcB2IXhR2x6+5qT3fMtc3HeOKOWzgPoxAzcuPvdRH/wW9GqL+B/6Ctvvm/zMlBe6UpQUb4ySPFpE88Ms0UsfhbGilkiI3XEaNkIwB4Y96s/T1vstovM7kxoxaR3lYkoMks5JqsfG39BXf/A/zUVa2u2l1aaX81aXsweGFbgxyiKWKRUQMynMe5eAcEH/AL0GX40SvDpUs8Ms0UqNFtaKWWLG6VVOQjAHhj3+ntW/1Na+Ho0zJLOrx2zzLIJ5/EDpDuBL79zcqOCcd/c1Ueu9f/KPShuiuwyeFuXnAZLoI+M+mVOPpV26v/Ql1/BS/wCXagi/hbrMrRz2V67PdWUhidnJLSxuS0L5PfI498BSe9WTqa/aGDEOPGlPy8APbxGBO4jIyqKGkI74jNUzrxTpt/aaqmRGcWN6B6xP/q3P7rf+iCrPat81cyzg5igV7WEg5DOQDcOCDggELGPUFJf2qCC+C0kk2lRzzyzTSO0u5pZZJeFkKgAOxA4Udvr71f65/wDAr9CQfvTf4zV0CgVGdR6c91bSwRyLF4qPCzFDIQrqVOBvXnBPfNSdKCD6Q0N7C0jtmlWVYl2IwjMZxuJ83nYE8+mKjW6SmOqDUPmY9wi+V8PwDt2Z3d/Gzu3c5/uq3UoIZtKmN6Ljxo9ojNuI/CbOGkDk7/F7+UD7OPpWO76Xhl1CG+dfz0Mbwr7HcfKT9VBcD98+wqdpQVTq/pOS/ltnFwsQtZlu0XwS5Z0Kkbj4o447ADvVoiDY8xBPqQMD+RJx/OvulApSlBA3/TStdC7t28C42+E7bd6TpxhZUyN2MDBBBGBzjivnVdAkvVEd3KpgyC8UStH4205AkcsTszg7V25xySOKsFKCH6g0h7m1e3hkSFXXws+H4m1eANqh1A4+/wBPamuaGL6zltrkqwlQoWVdoU91ZVLNyrAEc+lTFKCKOkeHaC2tmWJVj8BCyGQKoTaOAy5Pr3rR6G6bfTLRLXxhMkZYofDMbedy5z52B5J9B6e1WOlApSlBXeuOnH1O0e1EywpJt3nwzI3kkVxjzqByo9DWpqvSc93bC1uLsLBhUcW8PgySKoA2s7ySYBwM4Az93FW2lBUOpeiBdacunwSLbwKEX/VmVsRtuGCZB3IGSQSefepHU9FmnsHtWnjBkiNs0ghb7LJsJCeLwcZ9T3HHHM9SgidT0f5uzktrkq4lQxMVUoBkcEKWbBBwRz3Ar200f5e0S2tSsYjjEKFlMgGFxkqGXJzyefepWlBWehOmH0u1Ft4yzIpZlPhmNhvbccnewPJPoO9WalKBSlKBSlKBSlKBSlKBSlKBSlKBSlKBSlKBSlKBSlKBSlKBSlKBSlKBUT1TdTRWrtaKrTZjSNWztLPMiebHOMMcn0HNS1eMue/30ELDZXnh5e6TxcH7EI8AH08hYyMB++M/StPprqY3Us9rOohvLc4kQHcjqfsSxE90IIODyMgH6zl2JsjwjGBjneGJz9MEVy6XxR1hByhJtT43hhgNuyXG7JPORH/dQTeldZTrrMljdiPwmLR2sqqULvGkcjI3mIJ2OPbkDjmugZrmPVWgvd29/JBxc2l787bkd98VpbMVH3gdvcLVhtOp/ntNgltjtlu8QJjkxSFT45/4YWRue+0e9BG2HWE91rkllGES3SFplfbuklKSCNiCThV37gODkJn9YV0CuZaZapD1T4UY2pHpqxoB6KsqAD+VdNoFKUoK915r5sLCWZF3ygFYVwW3SFSRwO4UAuf7KNW/05q63tpDcR/ZlRZMfskjzKfqGyPwqGnvo5b9zLuMdqpgQBJHVppVBmPlUg7Y9qA5/rJRVe+FVyLS5vNMydkTm7tdwZSYJTyAGAPlYj8WaglvibrN9p9t8zZ+E8aECZHjZ2VCQN6lXXOD3B985AFWrTZxLCjpIJFkUSK4AAZWGVIA+hrNd2yyxtHIoZHUoynkMrDDAj2IrlegahNpb3GjFiZCQ2mufNmKd9vPbPhEs59wkmOwoLv0rc3U/iyTyRGLxZIrcJGUZkjdk3uSx7kHGAAQAf1sCx1r2FosESRRjCRqsSj2VQAP7hWxQKUpQVrr/Ubm0s2mstjSq0Uao67lcyzpEBwwIOXHr6Vn6H6iXUrGK4GAzDbIo/UkXiQYPI55H0Ir565/8Iv8VY/+429VbSj+Sddktjxbalm6g9kuF/1yj23Dn8UAoLR13r7WFjLNGoeUK3hKexZUZ2J5GQqK7nnsh9a+uiNQmurGC4uGUvNGspCLsVd2SAAST2x3Pp6VB9WH5m11Kf8Aq4LW6s4fYt4TfNP358yrGMjIMUno1Svw1/Q9l/sI/wDpoNb4k9X/AJLt0kVTI7SJ5QMkRLIvjsfYbSEz2DSJVqtZ1kRXQhldQ6kdmVgCpH3g1TWeC9a7a43mOVW0+MCOVgIVyJHUhMZeXJyDyIozWr8G9TY2sllMcy2MhtjkFS0RJMLbSAQMZA+iig6DSlKBWG6RiPI20jkcZB+hHqKzUoIue/nUYW1Z3xxiSIRZ+rEh8fXZn6VC9K9LNbTT3t0wmvLj7WzhIkGNsURbGQMKNxxnaM+ubdSggOnoZo5boyxFBNObhDvRsL4EUYDAHIbMZPGRyOajekOixYXd1KGzFJIz28fpCJQjT4HpllUfuxj3NXGlBRI9GuhrrX5h/Mm2+Tx4ieJneG3Fc4xkY+1/2q90pQK1tRlkSNjDH4kmDsUsEBOONzHsM98ZP0rZpQQ/SlrJDaRpMm2UAtKcqweVyXmcEejSMx5x37VW+r9Du31SzvbGJCbcPFMXkCeNE+PIMZPGZO/YkHmr5SgjdUnuBbM1rErT4BSOVtqk5GQzLkds/jjkVFaPp89xcR3d/DFDJFG0UMaN4xTxNvis0m0ckKFCjgDdyd3FnpQKUpQKUpQQPV9tLNCscEe8+NbzkllVQILqOZhyc5ITA4xz3rS676bbU7VBGTBcRSJcwOcExOjDP2Tz5c+vcD2q10oK3r+kN+TJbO1QsXge1QswABeMrudickkkknkk596jtOs7620dLWKEfMxwi3VjIgjBwV3hu/A5A29+PrV1pQaelQCOCNFj8JUVY1TKnaqDaoypI7CqbcaJdx66b62hXwJIRbXCmRVeQqxw6r2yAEAyQcAjjNX6lB8ocjtj6V9UpQKUpQKUpQKUpQKUpQKUpQKUpQKUpQKUpQKUpQKUpQKUpQKUpQKUpQKUqD61dk0+5lR3jeKGWZGQ4IZIyw47N27EGgnKVSPhhrs00c1rfNuu7OQxSk4BkRiWifgDgjI+4A+tWXX78wQExgNK5EMKns0jnCZx+qPtN7KrH0oJKma5/wDCe5mv9KE11PM8sjSLv3bSoV8LtC4Uds8g9z6cVi+H+oTpf3djqM8ks8RE0DMdqy27cBgqgAkcZznBP9k0HRaVWuoYZJru2ihnlh+3PP4Z4aGMBQvIIUtI6gHg4V/bixxptAAzxxyST+JPJoPqlK8dcgj344JB/mO1B7SuX2nUdxZ640NxKz2U8rWUG858GZYYZVBbGfN4u0ZznI9jXTzQe0zXMtH6guLzX2iMjLaG1N1BGh2h1EojWRmHJD+Zxg/ZZPrWzqV5MOpILRZ5Rbvam6eMNwXDTL9r7QHlU4BHag6JSqn8SNVW00+V1keObY/geGSXMioW+z+soClmJGAoY1s/D+V5dNtpppHkkliSV2c5yWGTgdgOfQUFjpSlApVK+KIultkbT5ZI7gybFCkESARSOV2sCMnZweOcVM9FdQLqNjDcpgF1w6j9SReJB/zA4+mDQTlM1RPi71DNZ2D/ACjbJsCUuO8cazRoxGQRlmdVAPoWI+zW3e9RLpujpdzs8r+DE3mY7ppZEXAz2XJOTgYAycUFwzSq5ommTTQJJfSyGZwJSkUkkEcO4ZCKI2BYD1LliTn0wBG23UElnqi6fdMZI7hTNaTMAHyM74pNoAYjGQ2AcEA5JzQXWlKUCoHr39FX38Lcf4D1PVFdT6c91aTW8bKnjRvAWYFtokQqSFGMnBPqKCk9ag6ZqFrqicROFsL3HbY+PCkP7pHf+yo9atkJ+ZvGfvHagwp7NPIgMrDjkLGQgIPeSUHtWbVdG+cspLa524kQxEpnAOPKwDdiGww79hXul6QbOzjt7bGY0CBnz5mx5nbHclsse2cmgqvwH/QkX+0m/wAU1l+KGjyBYtRsx/SrE+Lgd5YP65D78En7t2OTUn8PemZdLtBbPIkyqzOrKrRt5yDggkg855yPTj1r6vtIvpp5Va7RbOXA2LFtuEXbh1SUN5c8+bBIzxg4NBl6Om+aV74qV+a2eEGADrBGCIgce7NJJ90gqx1jgiCKFUBVUBVA4AAGAAPbFZKBSlfL5wcd/TPb6UHPtd6c/KNtqcS8Srd+PAw4Kyx2VsUwfTPK59mNZdC6nOqadAikrcXBNpcAeVofCA+bbGcp5cBfUNNHVj0PTZoJLhpGjYTym48oZSn5qOMLyTu4jBzx3PFYNB6Shs7q7uY/tXTiQj0TyjeF/efLH8PagrVtGF6sKqAANNCgDsAJ1AArR6p1FLbqq3kkyQLAqqqMvIzSzhERf1mY8AVZV6XnGrnUPFi5g+U8La/2dwbPiZ77h+z24+tfF70nNJq8Wo+JEPCiNqIijHKkyHO/PDZc/q9hj60Gv1Hpj/ky/ubvBuHtJ0Cg7kt4zExEUZ9ewLN+sw9goEv8N/0RZfw8X/QK3OqNMku7SW3jZE8aN4WZgW2h12khQRk4J9R6V89I6TJZ2kVvK6SeCixK6gruC5AypJwcY9f5UE1SlKCD6m+3Z/xSf4E1VDRG/JGtzWp8trqAa+t88Kk6j8+v4gZ+gCCrlrmnzTvAYmjUQyrcHcGYvhHXbwRt4fvz27VrdWdKR6nHCs/BilSfj1A4kTPB2suR/I+lBTviIvi6Ff3bDm58ApkYKwJcxi3HbPILSEHsZmHpUb8Y7Z36esmUErGbZ3+gNsyAn/eYD/eroPXPT0mo2UlpG6RLJsDOVLFQkiuAFBH7IHetu00bdZC1uwkqeEtu+AQrqqBc4Jyp4zwTj3oJS1kDIrLyCoYH3BAIrmPxKhabXdFSL7ayPO2O4jSSNmz9CqOKuWi6TcWUKwROk8SYSIy7kkjjA8qsyhhLjsDhOMA5xk/ek9OCO5e7nfxrp1EW/bsSKMHIjiTJKrnkkkkknn0oJ4UpSgUpSgUpSgUpSgUpSgUpSgUpSgUpSgUpSgUpSgUpSgUpSgUpSgUpSgUpUR1Vey29pNPCU3QxyT4kVmVtiFseVgR2780EvSqv8PeqTqVqXlQRzxSPb3EYziN0b0zzgjH45HpU5q9+LeB5WBO0cKPtOxIVFX+0zEKPqRQblKpvw96hudUsRcuYYi7OiqqOwXY2MkmTnse2PSvPhv1NcanFNLOIkEU72m2NXyxRUYtuZz33dsenegudKxXKuV/Nsqt6FlLj8QGH/rVV+G/UVxqVsbicRIBI8ISNX/UwMlmY+ueMe1Bb6UpQKVCdYX09taSz23hs8a7wjqxD8jgEMNp7+/pWDoPqUalZJMQEkBaGZB/VyocMPcejDPowoLFSozqTVfk7WSbbvZV8iDu7nhF/FiOfQZPpVb6b6oubnRnv2WMyGKeSOKNXxuiLhBksS2SvYY70F3pUFYLfyRhpnt4XIz4axvKE47M/iLvPvgD8e9YdD6l8S6ks7lBFdRASgKS0c0R7SREgHGeCp5B9+9BY6UpQKVhulcqfDZVb0LKWX8QGB/vqmfDTrd9SE0d0iRTxbJNqbtrwyKDG67iSf/tfegvNKxzyhFLOQqqCzE8AADJJ+mKpXQvVlxqcl3lY4Ugl8FFKO0hzu2l/OACMDIA9+1BeaVRdD6nu31Wawu/l4zGgniKJJ/SIy3dd0nlIHcc8hvapzq2+uIIVazETyvJHCiShtrmRwD5lYFdq7nPB4U0E9SsFmrhB4rKz+pRSi5+iliR/Os9AqB69/RV9/C3H+A9T1QnWkEk1hcwwxtI80MsCgFBhpIyoyWYADJoKdqP+idbiuBxbamFtZ/ZLhR+ZY/vdvxcmrfd/0m8VO8drieT2aZlPgqffapMhB7FojWp1Zof5T02SB0McjKGj3lcpKgzGcqSMbuDg9ia2tCspLSyUSBp7hh4k7Ls3SzMo3nLFRgYCjtwq0Fb+A/6Ei/2k3+KahPhBLdpZ3ZtY4JB87OSskrxMW2RZAIjYAYx39farF8LdNudO01be5t3EiM7eVomDh3yMHf359cdq0/hxp95ptrcRzWcjSS3Ml0gWS324dIwoZjJxypzgH8aCwdE9YpqQmUxtBPbt4U8LkMUbJHDDhhlWGePs9u2YT4G/os/xE/8A1Cs3QvS89g93eXIElzeSeK0cJUrGu5mCqzbQT5uT24H1NZPhPpVxZWZgu4TG3iyTA7o3UhyCOVYnPf09KC8UpSghOtf0fP8Auf8AyFVFP9E6+R9m11XzD9lLtO/3b8/eS49qtvWMcslpJHDE0ruu0BSigeZe5dh6Z/lWh17oB1PT3RVMc6ET2+4qGSWM5XzAkDPIzn9bNB7rZ+Zef/8AHZxSj6NcSQH/AKIm/wDPPqtR/wAGEB0K1BGR+d/zElTLac9vp7QorTytHIHIKKZJZVZpHJYgAM7E/TIAGBUZ8NdLuLTS4rWeMwyxb+SY5EO6ZnXG1jkYOD2Pf6GgtV68wx4KRv33eI7R49sbY2z6+1cr6zeZeotJcpGsh3Rnw5GcmMsQ24lFwAGf39a6XJqMijm2lZh6RmJlY/2WZ14/eC1XtG6Yll1JtSvwolCeBbQqd4t4+cln7NIdzduBuPJ4wF0pSlArjN1GdPt9K1eMHbHDFZ3gH60EgAViPXax+8kp6Cuw3MpRSQrOf2V25P8AzED++q1oOkGTSUs72Fk/MC2lBKN+rtJVkY9u4PHpQbetOLlobZCGSX+kTEcg26EHHsRI5Vceq+J7VVfhL/4vWf4+X/Ekrf8Ah/YNp1ptuX8WQfmDICgUJC7JBEpJHCgk4PZnYZrR+HUMlrc6g06BFu7l7qI+JC/lZpThgrkg9+2ex9qlw1sy6b3xR0WRo47+zH9LsSZ0x3kj/royB3BXJx94H2q2+nNYj1aWG5h5hgiDgHB23M64ZT7PHFkH/b1l1XqO5S4EdtaJcRFN3i/MRx7Hz2dCCwXtkjJ57GsvTkEOn28UKbfPvmLRjbGztmRyo5wvJ2jJ8qgc4pcGzLillpWlb6pG6hs7chWwSAQHxtyPQnI/nW1FKHGVOQexHY0tJxmOYfVKUqs2UpShZSlKFlKUoWUr2lC3lKUoWUpShZSlKFlK9pQt5SlKFtFtKjIYYOGJcjJxknJIGeOeePXnvWJdGj3MSMg8AZPHLkkc8Hzt296UqVDcaucfX1+RYuPKeAAPM3YFCB390X+X1NZG0qMgAg4UBV5PG1SBj2OCee9KUqDy59vj8ixc+U8gAjc2CF+zkZ9K3LaARqFXsOBznAH30pSohJ1MsvUzb//Z"/>
          <p:cNvSpPr>
            <a:spLocks noChangeAspect="1" noChangeArrowheads="1"/>
          </p:cNvSpPr>
          <p:nvPr/>
        </p:nvSpPr>
        <p:spPr bwMode="auto">
          <a:xfrm>
            <a:off x="155575" y="-2193925"/>
            <a:ext cx="3819525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2" name="Picture 12" descr="http://festival.1september.ru/articles/649016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14290"/>
            <a:ext cx="4495809" cy="6403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estanimationgif.com/gallery/files/full/animacija_dlja_detej/D-D-9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426908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xcurspb.ru/images/stories/articles/big552192im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928896" cy="5230289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2714612" y="5929330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857620" y="5929330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00628" y="5929330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mwjournal.ru/wp-content/uploads/2011/05/BMW-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28604"/>
            <a:ext cx="7893900" cy="5262599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071802" y="6000768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143372" y="6000768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86380" y="6000768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yroedenierecepty.ru/wp-content/uploads/2012/05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85728"/>
            <a:ext cx="7477829" cy="5646919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643306" y="6072206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643438" y="6072206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86446" y="6072206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fullhdoboi.ru/_ph/3/9721336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8505679" cy="4786314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286116" y="5929330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357686" y="5929330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00694" y="5929330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arapyzoff.ru/assets/images/miagkie-igruski/myakishi/myach-s-pogremushkoy-shalun.jpg"/>
          <p:cNvPicPr>
            <a:picLocks noChangeAspect="1" noChangeArrowheads="1"/>
          </p:cNvPicPr>
          <p:nvPr/>
        </p:nvPicPr>
        <p:blipFill>
          <a:blip r:embed="rId2" cstate="print"/>
          <a:srcRect l="2500" t="7792" r="13750" b="9091"/>
          <a:stretch>
            <a:fillRect/>
          </a:stretch>
        </p:blipFill>
        <p:spPr bwMode="auto">
          <a:xfrm>
            <a:off x="1785918" y="357166"/>
            <a:ext cx="5442683" cy="519898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143240" y="5929330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143372" y="5929330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143504" y="5929330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rhcity.ru/data/115/Kormyshka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66"/>
            <a:ext cx="6429420" cy="535785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071802" y="6000768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71934" y="6000768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143504" y="6000768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ontistone.ru/d/172783/d/d-14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7166"/>
            <a:ext cx="7239093" cy="542932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357554" y="6000768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429124" y="6000768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00694" y="6000768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Пользователь Windows</cp:lastModifiedBy>
  <cp:revision>18</cp:revision>
  <dcterms:created xsi:type="dcterms:W3CDTF">2015-05-25T20:15:13Z</dcterms:created>
  <dcterms:modified xsi:type="dcterms:W3CDTF">2020-11-23T04:35:28Z</dcterms:modified>
</cp:coreProperties>
</file>