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77" autoAdjust="0"/>
    <p:restoredTop sz="94660"/>
  </p:normalViewPr>
  <p:slideViewPr>
    <p:cSldViewPr>
      <p:cViewPr>
        <p:scale>
          <a:sx n="76" d="100"/>
          <a:sy n="76" d="100"/>
        </p:scale>
        <p:origin x="-1182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7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60648"/>
            <a:ext cx="7772400" cy="1470025"/>
          </a:xfrm>
        </p:spPr>
        <p:txBody>
          <a:bodyPr>
            <a:normAutofit/>
          </a:bodyPr>
          <a:lstStyle/>
          <a:p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2204864"/>
            <a:ext cx="7056784" cy="410445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 И БУКВА «Р»</a:t>
            </a: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43608" y="404664"/>
            <a:ext cx="7920880" cy="5721499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</a:t>
            </a:r>
            <a:r>
              <a:rPr lang="ru-RU" sz="4400" dirty="0" err="1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Дид</a:t>
            </a:r>
            <a:r>
              <a:rPr lang="ru-RU" sz="4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игра </a:t>
            </a:r>
            <a:r>
              <a:rPr lang="ru-RU" sz="44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«Поймай звук 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</a:t>
            </a:r>
            <a:r>
              <a:rPr lang="ru-RU" sz="44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511" b="-11205"/>
          <a:stretch/>
        </p:blipFill>
        <p:spPr>
          <a:xfrm>
            <a:off x="1403648" y="1209368"/>
            <a:ext cx="3384376" cy="13053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03648" y="2514736"/>
            <a:ext cx="2257340" cy="203160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620" y="1209367"/>
            <a:ext cx="1404996" cy="23211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669" y="3939816"/>
            <a:ext cx="1616898" cy="20878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03647" y="4797152"/>
            <a:ext cx="2401899" cy="165618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04048" y="1259632"/>
            <a:ext cx="1987644" cy="281482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80425" y="4373814"/>
            <a:ext cx="2949677" cy="2079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742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620688"/>
            <a:ext cx="6923112" cy="14687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Молодец !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43808" y="2204864"/>
            <a:ext cx="4074508" cy="405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975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Содержимое 3" descr="uAaCRbVGYlI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23728" y="620688"/>
            <a:ext cx="5080000" cy="3810000"/>
          </a:xfrm>
        </p:spPr>
      </p:pic>
      <p:sp>
        <p:nvSpPr>
          <p:cNvPr id="5" name="Прямоугольник 4"/>
          <p:cNvSpPr/>
          <p:nvPr/>
        </p:nvSpPr>
        <p:spPr>
          <a:xfrm>
            <a:off x="1403648" y="4653136"/>
            <a:ext cx="69127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Р – Р – Р - Р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ЧТО ПОХОЖА БУКВА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 flipV="1">
            <a:off x="781480" y="2683017"/>
            <a:ext cx="3553370" cy="1588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326279" flipH="1">
            <a:off x="5376102" y="1483810"/>
            <a:ext cx="2866833" cy="259228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79912" y="3356992"/>
            <a:ext cx="1441481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	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620688"/>
            <a:ext cx="6995120" cy="55054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 ЗАПОМНИТЬ БУКВУ  «Р»?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КАЖЫЙ МОЖЕТ, НАПИМЕР,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РУКУ НА БОЧОК ПОСТАВИТЬ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ДРУГ ДРУГУ «Р» ПРЕДСТАВИТЬ!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2516836" y="2910230"/>
            <a:ext cx="4470368" cy="26642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92211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КАКИЕ СЛОВА НАЧИНАЮТСЯ НА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261571"/>
            <a:ext cx="2761488" cy="188976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392367"/>
            <a:ext cx="2422341" cy="17281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2"/>
          <a:stretch/>
        </p:blipFill>
        <p:spPr>
          <a:xfrm>
            <a:off x="1331640" y="3500739"/>
            <a:ext cx="2349632" cy="263790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61675" y="2256463"/>
            <a:ext cx="2138517" cy="237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170" y="4622625"/>
            <a:ext cx="3408363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H:\обитатели морей и океанов\127012016_00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 l="-6946"/>
          <a:stretch>
            <a:fillRect/>
          </a:stretch>
        </p:blipFill>
        <p:spPr bwMode="auto">
          <a:xfrm rot="3049830">
            <a:off x="1639630" y="1190587"/>
            <a:ext cx="2287829" cy="2521162"/>
          </a:xfrm>
          <a:prstGeom prst="parallelogram">
            <a:avLst/>
          </a:prstGeom>
          <a:noFill/>
        </p:spPr>
      </p:pic>
      <p:pic>
        <p:nvPicPr>
          <p:cNvPr id="2051" name="Picture 3" descr="H:\обитатели морей и океанов\127012016_00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5811982" y="1249022"/>
            <a:ext cx="2083631" cy="2586116"/>
          </a:xfrm>
          <a:prstGeom prst="rect">
            <a:avLst/>
          </a:prstGeom>
          <a:noFill/>
        </p:spPr>
      </p:pic>
      <p:pic>
        <p:nvPicPr>
          <p:cNvPr id="2052" name="Picture 4" descr="H:\обитатели морей и океанов\127012016_00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6444208" y="3861048"/>
            <a:ext cx="1584176" cy="2736304"/>
          </a:xfrm>
          <a:prstGeom prst="rect">
            <a:avLst/>
          </a:prstGeom>
          <a:noFill/>
        </p:spPr>
      </p:pic>
      <p:pic>
        <p:nvPicPr>
          <p:cNvPr id="2053" name="Picture 5" descr="H:\обитатели морей и океанов\127012016_000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1965587" y="3803165"/>
            <a:ext cx="1684435" cy="280831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187624" y="332656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КАКИХ СЛОВАХ ЖИВЕТ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332656"/>
            <a:ext cx="7715200" cy="5793507"/>
          </a:xfrm>
        </p:spPr>
        <p:txBody>
          <a:bodyPr/>
          <a:lstStyle/>
          <a:p>
            <a:pPr marL="442913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2000" dirty="0" smtClean="0">
              <a:latin typeface="Times New Roman"/>
              <a:ea typeface="Calibri"/>
              <a:cs typeface="Times New Roman"/>
            </a:endParaRPr>
          </a:p>
          <a:p>
            <a:pPr marL="442913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У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картавого Володи</a:t>
            </a:r>
            <a:br>
              <a:rPr lang="ru-RU" sz="2000" dirty="0">
                <a:latin typeface="Times New Roman"/>
                <a:ea typeface="Calibri"/>
                <a:cs typeface="Times New Roman"/>
              </a:rPr>
            </a:br>
            <a:r>
              <a:rPr lang="ru-RU" sz="2000" dirty="0">
                <a:latin typeface="Times New Roman"/>
                <a:ea typeface="Calibri"/>
                <a:cs typeface="Times New Roman"/>
              </a:rPr>
              <a:t>Эта буква не выходит,</a:t>
            </a:r>
            <a:br>
              <a:rPr lang="ru-RU" sz="2000" dirty="0">
                <a:latin typeface="Times New Roman"/>
                <a:ea typeface="Calibri"/>
                <a:cs typeface="Times New Roman"/>
              </a:rPr>
            </a:br>
            <a:r>
              <a:rPr lang="ru-RU" sz="2000" dirty="0">
                <a:latin typeface="Times New Roman"/>
                <a:ea typeface="Calibri"/>
                <a:cs typeface="Times New Roman"/>
              </a:rPr>
              <a:t>И, конечно, очень странно,</a:t>
            </a:r>
            <a:br>
              <a:rPr lang="ru-RU" sz="2000" dirty="0">
                <a:latin typeface="Times New Roman"/>
                <a:ea typeface="Calibri"/>
                <a:cs typeface="Times New Roman"/>
              </a:rPr>
            </a:br>
            <a:r>
              <a:rPr lang="ru-RU" sz="2000" dirty="0">
                <a:latin typeface="Times New Roman"/>
                <a:ea typeface="Calibri"/>
                <a:cs typeface="Times New Roman"/>
              </a:rPr>
              <a:t>Но выходит у 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Полкана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!</a:t>
            </a:r>
            <a:endParaRPr lang="ru-RU" sz="2000" dirty="0">
              <a:ea typeface="Calibri"/>
              <a:cs typeface="Times New Roman"/>
            </a:endParaRPr>
          </a:p>
          <a:p>
            <a:pPr marL="633413" indent="88900">
              <a:buNone/>
            </a:pPr>
            <a:r>
              <a:rPr lang="ru-RU" sz="2000" dirty="0" smtClean="0">
                <a:latin typeface="Times New Roman"/>
                <a:ea typeface="Calibri"/>
              </a:rPr>
              <a:t>                            (Р-р-р)</a:t>
            </a:r>
          </a:p>
          <a:p>
            <a:pPr marL="633413" indent="88900">
              <a:buNone/>
            </a:pPr>
            <a:endParaRPr lang="ru-RU" sz="2000" dirty="0" smtClean="0">
              <a:latin typeface="Times New Roman"/>
              <a:ea typeface="Calibri"/>
            </a:endParaRPr>
          </a:p>
          <a:p>
            <a:pPr marL="633413" indent="2773363">
              <a:buNone/>
            </a:pPr>
            <a:endParaRPr lang="ru-RU" sz="2000" dirty="0" smtClean="0">
              <a:latin typeface="Times New Roman"/>
              <a:ea typeface="Calibri"/>
            </a:endParaRPr>
          </a:p>
          <a:p>
            <a:pPr marL="633413" indent="2773363">
              <a:buNone/>
            </a:pPr>
            <a:endParaRPr lang="ru-RU" sz="2000" dirty="0">
              <a:latin typeface="Times New Roman"/>
              <a:ea typeface="Calibri"/>
            </a:endParaRPr>
          </a:p>
          <a:p>
            <a:pPr marL="633413" indent="2773363">
              <a:buNone/>
            </a:pPr>
            <a:endParaRPr lang="ru-RU" sz="2000" dirty="0" smtClean="0">
              <a:latin typeface="Times New Roman"/>
              <a:ea typeface="Calibri"/>
            </a:endParaRPr>
          </a:p>
          <a:p>
            <a:pPr marL="633413" indent="2773363">
              <a:buNone/>
            </a:pPr>
            <a:r>
              <a:rPr lang="ru-RU" sz="2000" dirty="0" smtClean="0">
                <a:latin typeface="Times New Roman"/>
                <a:ea typeface="Calibri"/>
              </a:rPr>
              <a:t>Ра-</a:t>
            </a:r>
            <a:r>
              <a:rPr lang="ru-RU" sz="2000" dirty="0" err="1" smtClean="0">
                <a:latin typeface="Times New Roman"/>
                <a:ea typeface="Calibri"/>
              </a:rPr>
              <a:t>ра</a:t>
            </a:r>
            <a:r>
              <a:rPr lang="ru-RU" sz="2000" dirty="0" smtClean="0">
                <a:latin typeface="Times New Roman"/>
                <a:ea typeface="Calibri"/>
              </a:rPr>
              <a:t>-</a:t>
            </a:r>
            <a:r>
              <a:rPr lang="ru-RU" sz="2000" dirty="0" err="1" smtClean="0">
                <a:latin typeface="Times New Roman"/>
                <a:ea typeface="Calibri"/>
              </a:rPr>
              <a:t>ра</a:t>
            </a:r>
            <a:r>
              <a:rPr lang="ru-RU" sz="2000" dirty="0" smtClean="0">
                <a:latin typeface="Times New Roman"/>
                <a:ea typeface="Calibri"/>
              </a:rPr>
              <a:t>, на дворе стоит жара.</a:t>
            </a:r>
          </a:p>
          <a:p>
            <a:pPr marL="633413" indent="2773363">
              <a:buNone/>
            </a:pPr>
            <a:r>
              <a:rPr lang="ru-RU" sz="2000" dirty="0" err="1" smtClean="0">
                <a:latin typeface="Times New Roman"/>
                <a:ea typeface="Calibri"/>
              </a:rPr>
              <a:t>Ро-ро-ро</a:t>
            </a:r>
            <a:r>
              <a:rPr lang="ru-RU" sz="2000" dirty="0" smtClean="0">
                <a:latin typeface="Times New Roman"/>
                <a:ea typeface="Calibri"/>
              </a:rPr>
              <a:t>, я несу ведро.</a:t>
            </a:r>
          </a:p>
          <a:p>
            <a:pPr marL="633413" indent="2773363">
              <a:buNone/>
            </a:pPr>
            <a:r>
              <a:rPr lang="ru-RU" sz="2000" dirty="0" err="1" smtClean="0">
                <a:latin typeface="Times New Roman"/>
                <a:ea typeface="Calibri"/>
              </a:rPr>
              <a:t>Ру-ру-ру</a:t>
            </a:r>
            <a:r>
              <a:rPr lang="ru-RU" sz="2000" dirty="0" smtClean="0">
                <a:latin typeface="Times New Roman"/>
                <a:ea typeface="Calibri"/>
              </a:rPr>
              <a:t>, я увидел кенгуру.</a:t>
            </a:r>
          </a:p>
          <a:p>
            <a:pPr marL="633413" indent="2773363">
              <a:buNone/>
            </a:pPr>
            <a:r>
              <a:rPr lang="ru-RU" sz="2000" dirty="0" err="1" smtClean="0">
                <a:latin typeface="Times New Roman"/>
                <a:ea typeface="Calibri"/>
              </a:rPr>
              <a:t>Ры-ры-ры</a:t>
            </a:r>
            <a:r>
              <a:rPr lang="ru-RU" sz="2000" dirty="0" smtClean="0">
                <a:latin typeface="Times New Roman"/>
                <a:ea typeface="Calibri"/>
              </a:rPr>
              <a:t>, как устал я </a:t>
            </a:r>
            <a:r>
              <a:rPr lang="ru-RU" sz="2000" dirty="0" err="1" smtClean="0">
                <a:latin typeface="Times New Roman"/>
                <a:ea typeface="Calibri"/>
              </a:rPr>
              <a:t>отжары</a:t>
            </a:r>
            <a:r>
              <a:rPr lang="ru-RU" sz="2000" dirty="0" smtClean="0">
                <a:latin typeface="Times New Roman"/>
                <a:ea typeface="Calibri"/>
              </a:rPr>
              <a:t>.</a:t>
            </a:r>
            <a:r>
              <a:rPr lang="ru-RU" dirty="0">
                <a:latin typeface="Times New Roman"/>
                <a:ea typeface="Calibri"/>
              </a:rPr>
              <a:t/>
            </a:r>
            <a:br>
              <a:rPr lang="ru-RU" dirty="0">
                <a:latin typeface="Times New Roman"/>
                <a:ea typeface="Calibri"/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36095" y="404664"/>
            <a:ext cx="1797659" cy="31713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9134" y="3140969"/>
            <a:ext cx="2565656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642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игра «Четвертый лишний»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77160" y="952238"/>
            <a:ext cx="2037351" cy="29523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48064" y="3659354"/>
            <a:ext cx="2781365" cy="27363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2"/>
          <a:stretch/>
        </p:blipFill>
        <p:spPr>
          <a:xfrm>
            <a:off x="1619672" y="3622407"/>
            <a:ext cx="2951088" cy="28101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5422456" y="1105464"/>
            <a:ext cx="2082592" cy="2697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940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992888" cy="1143000"/>
          </a:xfrm>
        </p:spPr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Дид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игра «Четвертый лишний»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12" t="-396" r="-10674" b="-11"/>
          <a:stretch/>
        </p:blipFill>
        <p:spPr bwMode="auto">
          <a:xfrm>
            <a:off x="1592825" y="1196752"/>
            <a:ext cx="2934929" cy="27558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402791"/>
            <a:ext cx="2526792" cy="1844040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0020" y="3959043"/>
            <a:ext cx="2276381" cy="2374969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08104" y="3501008"/>
            <a:ext cx="1972796" cy="2855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248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</TotalTime>
  <Words>83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    </vt:lpstr>
      <vt:lpstr>НА ЧТО ПОХОЖА БУКВА  Р ?</vt:lpstr>
      <vt:lpstr> </vt:lpstr>
      <vt:lpstr>КАКИЕ СЛОВА НАЧИНАЮТСЯ НА Р ?</vt:lpstr>
      <vt:lpstr> </vt:lpstr>
      <vt:lpstr>Презентация PowerPoint</vt:lpstr>
      <vt:lpstr>Дид. игра «Четвертый лишний»</vt:lpstr>
      <vt:lpstr>Дид. игра «Четвертый лишний»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dig</dc:creator>
  <cp:lastModifiedBy>Пользователь Windows</cp:lastModifiedBy>
  <cp:revision>21</cp:revision>
  <dcterms:created xsi:type="dcterms:W3CDTF">2017-12-14T19:39:49Z</dcterms:created>
  <dcterms:modified xsi:type="dcterms:W3CDTF">2020-11-23T04:21:29Z</dcterms:modified>
</cp:coreProperties>
</file>