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6" r:id="rId3"/>
    <p:sldId id="257" r:id="rId4"/>
    <p:sldId id="258" r:id="rId5"/>
    <p:sldId id="260" r:id="rId6"/>
    <p:sldId id="265" r:id="rId7"/>
    <p:sldId id="259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182C488-3628-4CFA-B534-32CEC691C217}">
          <p14:sldIdLst>
            <p14:sldId id="267"/>
            <p14:sldId id="266"/>
          </p14:sldIdLst>
        </p14:section>
        <p14:section name="Раздел без заголовка" id="{24CD9115-FC6A-479C-9DF1-5DAC509F5197}">
          <p14:sldIdLst>
            <p14:sldId id="257"/>
            <p14:sldId id="258"/>
            <p14:sldId id="260"/>
            <p14:sldId id="265"/>
            <p14:sldId id="259"/>
            <p14:sldId id="263"/>
            <p14:sldId id="264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5.wdp"/><Relationship Id="rId18" Type="http://schemas.openxmlformats.org/officeDocument/2006/relationships/image" Target="../media/image12.jpeg"/><Relationship Id="rId3" Type="http://schemas.openxmlformats.org/officeDocument/2006/relationships/image" Target="../media/image4.jpeg"/><Relationship Id="rId7" Type="http://schemas.microsoft.com/office/2007/relationships/hdphoto" Target="../media/hdphoto2.wdp"/><Relationship Id="rId12" Type="http://schemas.openxmlformats.org/officeDocument/2006/relationships/image" Target="../media/image9.png"/><Relationship Id="rId17" Type="http://schemas.microsoft.com/office/2007/relationships/hdphoto" Target="../media/hdphoto7.wdp"/><Relationship Id="rId2" Type="http://schemas.openxmlformats.org/officeDocument/2006/relationships/image" Target="../media/image1.jpe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microsoft.com/office/2007/relationships/hdphoto" Target="../media/hdphoto6.wdp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microsoft.com/office/2007/relationships/hdphoto" Target="../media/hdphoto3.wdp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9.wdp"/><Relationship Id="rId5" Type="http://schemas.openxmlformats.org/officeDocument/2006/relationships/image" Target="../media/image14.png"/><Relationship Id="rId4" Type="http://schemas.microsoft.com/office/2007/relationships/hdphoto" Target="../media/hdphoto8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13" Type="http://schemas.openxmlformats.org/officeDocument/2006/relationships/image" Target="../media/image21.png"/><Relationship Id="rId18" Type="http://schemas.microsoft.com/office/2007/relationships/hdphoto" Target="../media/hdphoto18.wdp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12" Type="http://schemas.microsoft.com/office/2007/relationships/hdphoto" Target="../media/hdphoto15.wdp"/><Relationship Id="rId17" Type="http://schemas.openxmlformats.org/officeDocument/2006/relationships/image" Target="../media/image23.png"/><Relationship Id="rId2" Type="http://schemas.openxmlformats.org/officeDocument/2006/relationships/image" Target="../media/image1.jpeg"/><Relationship Id="rId16" Type="http://schemas.microsoft.com/office/2007/relationships/hdphoto" Target="../media/hdphoto17.wdp"/><Relationship Id="rId20" Type="http://schemas.microsoft.com/office/2007/relationships/hdphoto" Target="../media/hdphoto19.wdp"/><Relationship Id="rId1" Type="http://schemas.openxmlformats.org/officeDocument/2006/relationships/slideLayout" Target="../slideLayouts/slideLayout7.xml"/><Relationship Id="rId6" Type="http://schemas.microsoft.com/office/2007/relationships/hdphoto" Target="../media/hdphoto12.wdp"/><Relationship Id="rId11" Type="http://schemas.openxmlformats.org/officeDocument/2006/relationships/image" Target="../media/image20.png"/><Relationship Id="rId5" Type="http://schemas.openxmlformats.org/officeDocument/2006/relationships/image" Target="../media/image17.png"/><Relationship Id="rId15" Type="http://schemas.openxmlformats.org/officeDocument/2006/relationships/image" Target="../media/image22.png"/><Relationship Id="rId10" Type="http://schemas.microsoft.com/office/2007/relationships/hdphoto" Target="../media/hdphoto14.wdp"/><Relationship Id="rId19" Type="http://schemas.openxmlformats.org/officeDocument/2006/relationships/image" Target="../media/image24.png"/><Relationship Id="rId4" Type="http://schemas.microsoft.com/office/2007/relationships/hdphoto" Target="../media/hdphoto11.wdp"/><Relationship Id="rId9" Type="http://schemas.openxmlformats.org/officeDocument/2006/relationships/image" Target="../media/image19.png"/><Relationship Id="rId14" Type="http://schemas.microsoft.com/office/2007/relationships/hdphoto" Target="../media/hdphoto16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microsoft.com/office/2007/relationships/hdphoto" Target="../media/hdphoto24.wdp"/><Relationship Id="rId18" Type="http://schemas.openxmlformats.org/officeDocument/2006/relationships/image" Target="../media/image33.png"/><Relationship Id="rId26" Type="http://schemas.openxmlformats.org/officeDocument/2006/relationships/image" Target="../media/image37.png"/><Relationship Id="rId3" Type="http://schemas.openxmlformats.org/officeDocument/2006/relationships/image" Target="../media/image25.png"/><Relationship Id="rId21" Type="http://schemas.microsoft.com/office/2007/relationships/hdphoto" Target="../media/hdphoto28.wdp"/><Relationship Id="rId7" Type="http://schemas.microsoft.com/office/2007/relationships/hdphoto" Target="../media/hdphoto21.wdp"/><Relationship Id="rId12" Type="http://schemas.openxmlformats.org/officeDocument/2006/relationships/image" Target="../media/image30.png"/><Relationship Id="rId17" Type="http://schemas.microsoft.com/office/2007/relationships/hdphoto" Target="../media/hdphoto26.wdp"/><Relationship Id="rId25" Type="http://schemas.microsoft.com/office/2007/relationships/hdphoto" Target="../media/hdphoto30.wdp"/><Relationship Id="rId2" Type="http://schemas.openxmlformats.org/officeDocument/2006/relationships/image" Target="../media/image1.jpeg"/><Relationship Id="rId16" Type="http://schemas.openxmlformats.org/officeDocument/2006/relationships/image" Target="../media/image32.png"/><Relationship Id="rId20" Type="http://schemas.openxmlformats.org/officeDocument/2006/relationships/image" Target="../media/image34.png"/><Relationship Id="rId29" Type="http://schemas.microsoft.com/office/2007/relationships/hdphoto" Target="../media/hdphoto32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microsoft.com/office/2007/relationships/hdphoto" Target="../media/hdphoto23.wdp"/><Relationship Id="rId24" Type="http://schemas.openxmlformats.org/officeDocument/2006/relationships/image" Target="../media/image36.png"/><Relationship Id="rId5" Type="http://schemas.openxmlformats.org/officeDocument/2006/relationships/image" Target="../media/image26.jpeg"/><Relationship Id="rId15" Type="http://schemas.microsoft.com/office/2007/relationships/hdphoto" Target="../media/hdphoto25.wdp"/><Relationship Id="rId23" Type="http://schemas.microsoft.com/office/2007/relationships/hdphoto" Target="../media/hdphoto29.wdp"/><Relationship Id="rId28" Type="http://schemas.openxmlformats.org/officeDocument/2006/relationships/image" Target="../media/image38.png"/><Relationship Id="rId10" Type="http://schemas.openxmlformats.org/officeDocument/2006/relationships/image" Target="../media/image29.png"/><Relationship Id="rId19" Type="http://schemas.microsoft.com/office/2007/relationships/hdphoto" Target="../media/hdphoto27.wdp"/><Relationship Id="rId4" Type="http://schemas.microsoft.com/office/2007/relationships/hdphoto" Target="../media/hdphoto20.wdp"/><Relationship Id="rId9" Type="http://schemas.microsoft.com/office/2007/relationships/hdphoto" Target="../media/hdphoto22.wdp"/><Relationship Id="rId14" Type="http://schemas.openxmlformats.org/officeDocument/2006/relationships/image" Target="../media/image31.png"/><Relationship Id="rId22" Type="http://schemas.openxmlformats.org/officeDocument/2006/relationships/image" Target="../media/image35.png"/><Relationship Id="rId27" Type="http://schemas.microsoft.com/office/2007/relationships/hdphoto" Target="../media/hdphoto3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player.myshared.ru/776635/data/images/img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1111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405"/>
            <a:ext cx="9144000" cy="684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1111\Desktop\Звук Н\bukva-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88640"/>
            <a:ext cx="813048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66900" y="1484784"/>
            <a:ext cx="6120680" cy="4248472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700" b="1" dirty="0" smtClean="0">
                <a:ln/>
                <a:solidFill>
                  <a:schemeClr val="tx2">
                    <a:lumMod val="75000"/>
                  </a:schemeClr>
                </a:solidFill>
              </a:rPr>
              <a:t>Н</a:t>
            </a:r>
            <a:r>
              <a:rPr lang="ru-RU" sz="287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8700" b="1" dirty="0" err="1" smtClean="0">
                <a:ln/>
                <a:solidFill>
                  <a:srgbClr val="008000"/>
                </a:solidFill>
              </a:rPr>
              <a:t>Н</a:t>
            </a:r>
            <a:endParaRPr lang="ru-RU" sz="28700" b="1" dirty="0">
              <a:ln/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87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player.myshared.ru/776635/data/images/img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99592" y="404664"/>
            <a:ext cx="79928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Задания</a:t>
            </a:r>
            <a:r>
              <a:rPr lang="ru-RU" dirty="0" smtClean="0"/>
              <a:t>:</a:t>
            </a:r>
          </a:p>
          <a:p>
            <a:r>
              <a:rPr lang="ru-RU" dirty="0" smtClean="0"/>
              <a:t>2 слайд  - найдите слова на звук «Н»</a:t>
            </a:r>
          </a:p>
          <a:p>
            <a:r>
              <a:rPr lang="ru-RU" dirty="0" smtClean="0"/>
              <a:t>3 </a:t>
            </a:r>
            <a:r>
              <a:rPr lang="ru-RU" dirty="0"/>
              <a:t>слайд </a:t>
            </a:r>
            <a:r>
              <a:rPr lang="ru-RU" dirty="0" smtClean="0"/>
              <a:t> - заселите  домики</a:t>
            </a:r>
            <a:endParaRPr lang="ru-RU" dirty="0"/>
          </a:p>
          <a:p>
            <a:r>
              <a:rPr lang="ru-RU" dirty="0" smtClean="0"/>
              <a:t>4 </a:t>
            </a:r>
            <a:r>
              <a:rPr lang="ru-RU" dirty="0"/>
              <a:t>слайд </a:t>
            </a:r>
            <a:r>
              <a:rPr lang="ru-RU" dirty="0" smtClean="0"/>
              <a:t>– 1. определите место звука в словах 2. сколько слогов в слове 3. звуковой анализ слов</a:t>
            </a:r>
          </a:p>
          <a:p>
            <a:r>
              <a:rPr lang="ru-RU" dirty="0" smtClean="0"/>
              <a:t>5 </a:t>
            </a:r>
            <a:r>
              <a:rPr lang="ru-RU" dirty="0"/>
              <a:t>слайд </a:t>
            </a:r>
            <a:r>
              <a:rPr lang="ru-RU" dirty="0" smtClean="0"/>
              <a:t> - найдите место (домики) для слов с одним слогом, двумя слогами, тремя слогами</a:t>
            </a:r>
            <a:endParaRPr lang="ru-RU" dirty="0"/>
          </a:p>
          <a:p>
            <a:r>
              <a:rPr lang="ru-RU" dirty="0" smtClean="0"/>
              <a:t>6 слайд – по первым звукам слов, прочтите слова</a:t>
            </a:r>
          </a:p>
          <a:p>
            <a:r>
              <a:rPr lang="ru-RU" dirty="0" smtClean="0"/>
              <a:t>7 слайд – звуковой анализ слов</a:t>
            </a:r>
          </a:p>
          <a:p>
            <a:r>
              <a:rPr lang="ru-RU" dirty="0" smtClean="0"/>
              <a:t>8 слайд – соедините буквы</a:t>
            </a:r>
          </a:p>
          <a:p>
            <a:r>
              <a:rPr lang="ru-RU" dirty="0" smtClean="0"/>
              <a:t>9 слайд – </a:t>
            </a:r>
            <a:r>
              <a:rPr lang="ru-RU" smtClean="0"/>
              <a:t>составьте предложения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691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player.myshared.ru/776635/data/images/img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1111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405"/>
            <a:ext cx="9144000" cy="684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138" y="528638"/>
            <a:ext cx="7705725" cy="580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83668" y="159306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Найди слова на звук «Н»</a:t>
            </a:r>
            <a:endParaRPr lang="ru-RU" sz="32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51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player.myshared.ru/776635/data/images/img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1111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37" y="15875"/>
            <a:ext cx="9144000" cy="684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1111\Desktop\Звук Н\Nebo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4" t="41878" r="21818" b="13758"/>
          <a:stretch/>
        </p:blipFill>
        <p:spPr bwMode="auto">
          <a:xfrm>
            <a:off x="7631150" y="5713104"/>
            <a:ext cx="1211076" cy="76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111\Desktop\Звук Н\Nektarin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5500" b="86167" l="31250" r="69875">
                        <a14:foregroundMark x1="39000" y1="76667" x2="39000" y2="76667"/>
                        <a14:foregroundMark x1="39500" y1="73167" x2="39500" y2="73167"/>
                        <a14:foregroundMark x1="41625" y1="79333" x2="41625" y2="79333"/>
                        <a14:foregroundMark x1="52875" y1="82167" x2="52875" y2="821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2909" t="34848" r="32000" b="11576"/>
          <a:stretch/>
        </p:blipFill>
        <p:spPr bwMode="auto">
          <a:xfrm>
            <a:off x="6084168" y="3880975"/>
            <a:ext cx="943613" cy="108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111\Desktop\Звук Н\Neznayka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1000" b="89167" l="34000" r="64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4910" t="31213" r="36545" b="10121"/>
          <a:stretch/>
        </p:blipFill>
        <p:spPr bwMode="auto">
          <a:xfrm>
            <a:off x="7451084" y="2748157"/>
            <a:ext cx="796908" cy="122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1111\Desktop\Звук Н\Nitki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0667" b="89167" l="26283" r="749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7244" t="41395" r="25267" b="14242"/>
          <a:stretch/>
        </p:blipFill>
        <p:spPr bwMode="auto">
          <a:xfrm>
            <a:off x="6670697" y="594157"/>
            <a:ext cx="1027695" cy="72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1111\Desktop\Звук Н\Noga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2500" b="85667" l="34750" r="58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7420" t="43091" r="39273" b="15697"/>
          <a:stretch/>
        </p:blipFill>
        <p:spPr bwMode="auto">
          <a:xfrm>
            <a:off x="6354788" y="2232510"/>
            <a:ext cx="808708" cy="1072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1111\Desktop\Звук Н\Nos.jp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44167" b="87167" l="36000" r="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7421" t="46244" r="25298" b="13999"/>
          <a:stretch/>
        </p:blipFill>
        <p:spPr bwMode="auto">
          <a:xfrm>
            <a:off x="7812360" y="1567803"/>
            <a:ext cx="1020552" cy="81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1111\Desktop\Звук Н\Nosorog.jpg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45000" b="86000" l="21250" r="746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3273" t="45280" r="25298" b="12788"/>
          <a:stretch/>
        </p:blipFill>
        <p:spPr bwMode="auto">
          <a:xfrm>
            <a:off x="4777680" y="437021"/>
            <a:ext cx="1692916" cy="103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1111\Desktop\Звук Н\Nozhnitsyi.jpg"/>
          <p:cNvPicPr>
            <a:picLocks noChangeAspect="1" noChangeArrowheads="1"/>
          </p:cNvPicPr>
          <p:nvPr/>
        </p:nvPicPr>
        <p:blipFill rotWithShape="1"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39500" b="87000" l="28875" r="7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8727" t="40314" r="28000" b="12788"/>
          <a:stretch/>
        </p:blipFill>
        <p:spPr bwMode="auto">
          <a:xfrm>
            <a:off x="7698392" y="4256956"/>
            <a:ext cx="1141060" cy="927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1111\Desktop\i.jpg"/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134" r="32329"/>
          <a:stretch/>
        </p:blipFill>
        <p:spPr bwMode="auto">
          <a:xfrm>
            <a:off x="1057180" y="230524"/>
            <a:ext cx="2073221" cy="260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70631" y="991943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Н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21" name="Picture 11" descr="C:\Users\1111\Desktop\i.jpg"/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134" r="32329"/>
          <a:stretch/>
        </p:blipFill>
        <p:spPr bwMode="auto">
          <a:xfrm>
            <a:off x="1178169" y="3519214"/>
            <a:ext cx="2073221" cy="260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877767" y="4282534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8000"/>
                </a:solidFill>
              </a:rPr>
              <a:t>Н</a:t>
            </a:r>
            <a:endParaRPr lang="ru-RU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070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44444E-6 L -0.375 0.18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50" y="9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6 L -0.49896 -0.0717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48" y="-3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0186 L -0.68576 0.0247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88" y="1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407E-6 L -0.69549 -0.3564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74" y="-17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7037E-7 L -0.56128 0.6548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73" y="32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22222E-6 L -0.6342 0.29328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19" y="1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07407E-6 L -0.4927 0.149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35" y="7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59259E-6 L -0.70781 -0.11574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399" y="-5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player.myshared.ru/776635/data/images/img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1111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5" y="-61962"/>
            <a:ext cx="9144000" cy="684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Равнобедренный треугольник 2"/>
          <p:cNvSpPr/>
          <p:nvPr/>
        </p:nvSpPr>
        <p:spPr>
          <a:xfrm>
            <a:off x="755576" y="182098"/>
            <a:ext cx="8064896" cy="1008112"/>
          </a:xfrm>
          <a:prstGeom prst="triangl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78779" y="1207720"/>
            <a:ext cx="2376264" cy="1224136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61226" y="1207720"/>
            <a:ext cx="2376264" cy="1224136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37490" y="1207720"/>
            <a:ext cx="2376264" cy="1224136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37490" y="2425312"/>
            <a:ext cx="2376264" cy="1224136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040938" y="3649448"/>
            <a:ext cx="2376264" cy="1224136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61226" y="2425312"/>
            <a:ext cx="2376264" cy="1224136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661226" y="3649448"/>
            <a:ext cx="2376264" cy="1224136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674305" y="4873584"/>
            <a:ext cx="2376264" cy="1224136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278779" y="2425312"/>
            <a:ext cx="2376264" cy="1224136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278779" y="3649448"/>
            <a:ext cx="2376264" cy="1224136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284962" y="4873584"/>
            <a:ext cx="2376264" cy="1224136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383863" y="371930"/>
            <a:ext cx="288032" cy="31422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851470" y="371453"/>
            <a:ext cx="288032" cy="314700"/>
          </a:xfrm>
          <a:prstGeom prst="ellipse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154341" y="626982"/>
            <a:ext cx="1267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Н</a:t>
            </a:r>
            <a:r>
              <a:rPr lang="ru-RU" sz="4000" b="1" dirty="0" smtClean="0"/>
              <a:t> </a:t>
            </a:r>
            <a:r>
              <a:rPr lang="ru-RU" dirty="0" smtClean="0"/>
              <a:t>    </a:t>
            </a:r>
            <a:r>
              <a:rPr lang="ru-RU" sz="4000" b="1" dirty="0" err="1" smtClean="0">
                <a:solidFill>
                  <a:srgbClr val="008000"/>
                </a:solidFill>
              </a:rPr>
              <a:t>Н</a:t>
            </a:r>
            <a:endParaRPr lang="ru-RU" sz="4000" b="1" dirty="0">
              <a:solidFill>
                <a:srgbClr val="008000"/>
              </a:solidFill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1684721" y="2805566"/>
            <a:ext cx="1511927" cy="463628"/>
            <a:chOff x="1684721" y="2805566"/>
            <a:chExt cx="1511927" cy="463628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1684721" y="2805566"/>
              <a:ext cx="504056" cy="46362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2188536" y="2805566"/>
              <a:ext cx="504056" cy="46362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2692592" y="2805566"/>
              <a:ext cx="504056" cy="46362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4095506" y="2805566"/>
            <a:ext cx="1511927" cy="463628"/>
            <a:chOff x="1684721" y="2805566"/>
            <a:chExt cx="1511927" cy="463628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1684721" y="2805566"/>
              <a:ext cx="504056" cy="46362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2188536" y="2805566"/>
              <a:ext cx="504056" cy="46362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2692592" y="2805566"/>
              <a:ext cx="504056" cy="46362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6473106" y="2805566"/>
            <a:ext cx="1511927" cy="463628"/>
            <a:chOff x="1684721" y="2805566"/>
            <a:chExt cx="1511927" cy="463628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1684721" y="2805566"/>
              <a:ext cx="504056" cy="46362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188536" y="2805566"/>
              <a:ext cx="504056" cy="46362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692592" y="2805566"/>
              <a:ext cx="504056" cy="46362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098" name="Picture 2" descr="C:\Users\1111\Desktop\ЛЛ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154" r="9846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1095" y="1298147"/>
            <a:ext cx="1735950" cy="101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Овал 25"/>
          <p:cNvSpPr/>
          <p:nvPr/>
        </p:nvSpPr>
        <p:spPr>
          <a:xfrm>
            <a:off x="4664701" y="2839291"/>
            <a:ext cx="373538" cy="396178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1749980" y="2839291"/>
            <a:ext cx="373538" cy="396178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7546236" y="2839291"/>
            <a:ext cx="373538" cy="396178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 descr="C:\Users\1111\Desktop\ее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4578" y="1386529"/>
            <a:ext cx="1891971" cy="9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Арка 38"/>
          <p:cNvSpPr/>
          <p:nvPr/>
        </p:nvSpPr>
        <p:spPr>
          <a:xfrm rot="10800000">
            <a:off x="1903840" y="3863260"/>
            <a:ext cx="755843" cy="796512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7" name="Арка 46"/>
          <p:cNvSpPr/>
          <p:nvPr/>
        </p:nvSpPr>
        <p:spPr>
          <a:xfrm rot="10800000">
            <a:off x="7229190" y="3769804"/>
            <a:ext cx="755843" cy="796512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Арка 47"/>
          <p:cNvSpPr/>
          <p:nvPr/>
        </p:nvSpPr>
        <p:spPr>
          <a:xfrm rot="10800000">
            <a:off x="6473346" y="3769804"/>
            <a:ext cx="755843" cy="796512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9" name="Арка 48"/>
          <p:cNvSpPr/>
          <p:nvPr/>
        </p:nvSpPr>
        <p:spPr>
          <a:xfrm rot="10800000">
            <a:off x="5139502" y="3818480"/>
            <a:ext cx="755843" cy="796512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0" name="Арка 49"/>
          <p:cNvSpPr/>
          <p:nvPr/>
        </p:nvSpPr>
        <p:spPr>
          <a:xfrm rot="10800000">
            <a:off x="4543901" y="3818480"/>
            <a:ext cx="755843" cy="796512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1" name="Арка 50"/>
          <p:cNvSpPr/>
          <p:nvPr/>
        </p:nvSpPr>
        <p:spPr>
          <a:xfrm rot="10800000">
            <a:off x="3815620" y="3818480"/>
            <a:ext cx="755843" cy="796512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100" name="Picture 4" descr="C:\Users\1111\Desktop\гг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789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5394" y="1312612"/>
            <a:ext cx="1316314" cy="100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Прямоугольник 44"/>
          <p:cNvSpPr/>
          <p:nvPr/>
        </p:nvSpPr>
        <p:spPr>
          <a:xfrm>
            <a:off x="2148879" y="5347389"/>
            <a:ext cx="255402" cy="247604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352031" y="5361850"/>
            <a:ext cx="255402" cy="24760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6" name="Группа 45"/>
          <p:cNvGrpSpPr/>
          <p:nvPr/>
        </p:nvGrpSpPr>
        <p:grpSpPr>
          <a:xfrm>
            <a:off x="6050569" y="4873584"/>
            <a:ext cx="2376264" cy="1224136"/>
            <a:chOff x="6040938" y="4873584"/>
            <a:chExt cx="2376264" cy="1224136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6040938" y="4873584"/>
              <a:ext cx="2376264" cy="1224136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7752133" y="5334282"/>
              <a:ext cx="255402" cy="247604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7496731" y="5332928"/>
              <a:ext cx="255402" cy="24760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7228949" y="5334282"/>
              <a:ext cx="255402" cy="247604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6970220" y="5334282"/>
              <a:ext cx="255402" cy="24760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6714818" y="5332928"/>
              <a:ext cx="255402" cy="247604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8" name="Прямоугольник 67"/>
          <p:cNvSpPr/>
          <p:nvPr/>
        </p:nvSpPr>
        <p:spPr>
          <a:xfrm>
            <a:off x="4343919" y="5361850"/>
            <a:ext cx="255402" cy="247604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4092132" y="5361850"/>
            <a:ext cx="255402" cy="24760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3815619" y="5361850"/>
            <a:ext cx="255402" cy="247604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103377" y="5361850"/>
            <a:ext cx="255402" cy="247604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846843" y="5361850"/>
            <a:ext cx="255402" cy="24760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4600498" y="5361850"/>
            <a:ext cx="255402" cy="247604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2404281" y="5347389"/>
            <a:ext cx="255402" cy="24760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659683" y="5347389"/>
            <a:ext cx="255402" cy="247604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94578" y="6381328"/>
            <a:ext cx="422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1.Определи место звука в слове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1016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3" grpId="0" animBg="1"/>
      <p:bldP spid="44" grpId="0" animBg="1"/>
      <p:bldP spid="39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player.myshared.ru/776635/data/images/img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1111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429"/>
            <a:ext cx="9144000" cy="684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Равнобедренный треугольник 2"/>
          <p:cNvSpPr/>
          <p:nvPr/>
        </p:nvSpPr>
        <p:spPr>
          <a:xfrm>
            <a:off x="1047938" y="551531"/>
            <a:ext cx="1692447" cy="576064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005661" y="565448"/>
            <a:ext cx="2430436" cy="576064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652120" y="565448"/>
            <a:ext cx="3240360" cy="576064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52853" y="1134460"/>
            <a:ext cx="1269058" cy="1008112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868144" y="1141512"/>
            <a:ext cx="953941" cy="1008112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20879" y="1141512"/>
            <a:ext cx="953941" cy="1008112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66936" y="1141512"/>
            <a:ext cx="953941" cy="1008112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822085" y="1141512"/>
            <a:ext cx="953941" cy="1008112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776026" y="1141512"/>
            <a:ext cx="953941" cy="1008112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111\Desktop\N20528111027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3813" y="3418622"/>
            <a:ext cx="1062284" cy="106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1111\Desktop\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7345" y="4367059"/>
            <a:ext cx="1299570" cy="90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111\Desktop\1290268306_3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101822"/>
            <a:ext cx="1137506" cy="106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111\Desktop\ыы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8947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6915" y="5017245"/>
            <a:ext cx="1233056" cy="12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111\Desktop\кк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541908"/>
            <a:ext cx="928793" cy="113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1111\Desktop\1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9789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3593832"/>
            <a:ext cx="1061059" cy="119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1111\Desktop\i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9843" r="100000">
                        <a14:foregroundMark x1="26378" y1="64737" x2="26378" y2="64737"/>
                        <a14:foregroundMark x1="33071" y1="66842" x2="33071" y2="66842"/>
                        <a14:foregroundMark x1="34646" y1="61579" x2="34646" y2="61579"/>
                        <a14:foregroundMark x1="34646" y1="61579" x2="34646" y2="61579"/>
                        <a14:foregroundMark x1="34646" y1="61579" x2="34646" y2="61579"/>
                        <a14:foregroundMark x1="29528" y1="57895" x2="29528" y2="57895"/>
                        <a14:foregroundMark x1="29528" y1="56842" x2="29528" y2="56842"/>
                        <a14:foregroundMark x1="29134" y1="57895" x2="29134" y2="57895"/>
                        <a14:foregroundMark x1="27953" y1="72105" x2="27953" y2="72105"/>
                        <a14:foregroundMark x1="30709" y1="73684" x2="34252" y2="73684"/>
                        <a14:foregroundMark x1="35827" y1="73684" x2="35827" y2="73684"/>
                        <a14:foregroundMark x1="24016" y1="61579" x2="24016" y2="61579"/>
                        <a14:foregroundMark x1="24016" y1="68421" x2="24016" y2="68421"/>
                        <a14:foregroundMark x1="33071" y1="56316" x2="33071" y2="56316"/>
                        <a14:foregroundMark x1="27165" y1="56842" x2="27165" y2="56842"/>
                        <a14:foregroundMark x1="29134" y1="62105" x2="29134" y2="62105"/>
                        <a14:foregroundMark x1="30709" y1="67368" x2="30709" y2="67368"/>
                        <a14:foregroundMark x1="36614" y1="70000" x2="36614" y2="70000"/>
                        <a14:foregroundMark x1="36614" y1="64737" x2="36614" y2="64737"/>
                        <a14:foregroundMark x1="66142" y1="66316" x2="66142" y2="66316"/>
                        <a14:foregroundMark x1="67323" y1="60000" x2="67323" y2="60000"/>
                        <a14:foregroundMark x1="75591" y1="80526" x2="75591" y2="805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6915" y="3648933"/>
            <a:ext cx="1920042" cy="143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1111\Desktop\ээ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90000" l="0" r="100000">
                        <a14:foregroundMark x1="3376" y1="22105" x2="3376" y2="22105"/>
                        <a14:foregroundMark x1="5907" y1="21053" x2="5907" y2="21053"/>
                        <a14:foregroundMark x1="7595" y1="16842" x2="7595" y2="16842"/>
                        <a14:foregroundMark x1="8861" y1="22632" x2="8861" y2="226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7823" y="5085185"/>
            <a:ext cx="1308354" cy="104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1111\Desktop\99.jp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5085185"/>
            <a:ext cx="1338293" cy="1338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07407E-6 L -0.29618 -0.317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09" y="-15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3.7037E-6 L 0.01944 -0.4439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2" y="-2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22222E-6 L -0.65278 -0.5629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39" y="-28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44444E-6 L -0.23195 -0.3513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97" y="-17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7037E-6 L 0.11736 -0.583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68" y="-29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7 L -0.39652 -0.37338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26" y="-18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44444E-6 L 0.4184 -0.38889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20" y="-1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0712 -0.5699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47" y="-2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111E-6 L 0.14739 -0.59097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61" y="-2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player.myshared.ru/776635/data/images/img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1111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405"/>
            <a:ext cx="9144000" cy="684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1111\Desktop\96545340_post19161113166802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1938" y="4992786"/>
            <a:ext cx="1368152" cy="113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111\Desktop\нн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5091445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111\Desktop\пп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8421" l="9091" r="888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779530"/>
            <a:ext cx="1002035" cy="133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1111\Desktop\f00ca4d62f6f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2637" y="4998739"/>
            <a:ext cx="144016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1111\Desktop\i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8575" y="232207"/>
            <a:ext cx="1148260" cy="104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1111\Desktop\пп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8421" l="9294" r="899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6069" y="232207"/>
            <a:ext cx="1569488" cy="1108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1111\Desktop\сс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5557" y="334589"/>
            <a:ext cx="943606" cy="91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1111\Desktop\66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053" b="9947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3342" y="1748811"/>
            <a:ext cx="882376" cy="1081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1111\Desktop\оо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0" b="90000" l="0" r="983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0701" y="1837185"/>
            <a:ext cx="172402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1111\Desktop\520.jp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0" b="100000" l="979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361" y="1660438"/>
            <a:ext cx="921277" cy="109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1111\Desktop\зз.jpg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0" b="100000" l="50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015" y="3285914"/>
            <a:ext cx="1303012" cy="1244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1111\Desktop\мм.jpg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0" b="100000" l="59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0563" y="3218947"/>
            <a:ext cx="1182473" cy="134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C:\Users\1111\Desktop\гг.jpg"/>
          <p:cNvPicPr>
            <a:picLocks noChangeAspect="1" noChangeArrowheads="1"/>
          </p:cNvPicPr>
          <p:nvPr/>
        </p:nvPicPr>
        <p:blipFill>
          <a:blip r:embed="rId26" cstate="email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678" y="3285914"/>
            <a:ext cx="1095793" cy="1095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C:\Users\1111\Desktop\рр.jpg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0" b="100000" l="982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6589" y="3331148"/>
            <a:ext cx="1640492" cy="1093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72199" y="463518"/>
            <a:ext cx="19502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ДОМ</a:t>
            </a:r>
            <a:endParaRPr lang="ru-RU" sz="4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444208" y="1837185"/>
            <a:ext cx="19502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СОК</a:t>
            </a:r>
            <a:endParaRPr lang="ru-RU" sz="4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588224" y="3434202"/>
            <a:ext cx="19502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ЛИСА</a:t>
            </a:r>
            <a:endParaRPr lang="ru-RU" sz="4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597740" y="5220860"/>
            <a:ext cx="19502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РОЗА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67582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player.myshared.ru/776635/data/images/img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1111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405"/>
            <a:ext cx="9144000" cy="684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1111\Desktop\ББ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3284681" cy="218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111\Desktop\plaatjeszolder.php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951028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3552443"/>
            <a:ext cx="576064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3552443"/>
            <a:ext cx="576064" cy="57606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3552443"/>
            <a:ext cx="576064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3552443"/>
            <a:ext cx="576064" cy="57606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3552443"/>
            <a:ext cx="576064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084168" y="3552443"/>
            <a:ext cx="576064" cy="57606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660232" y="3552443"/>
            <a:ext cx="576064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236296" y="3552443"/>
            <a:ext cx="576064" cy="576064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812360" y="3552443"/>
            <a:ext cx="576064" cy="57606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79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player.myshared.ru/776635/data/images/img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1111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405"/>
            <a:ext cx="9144000" cy="684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1111\Desktop\н\шш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112" r="15874"/>
          <a:stretch/>
        </p:blipFill>
        <p:spPr bwMode="auto">
          <a:xfrm>
            <a:off x="2267744" y="908720"/>
            <a:ext cx="4608659" cy="5101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1052736"/>
            <a:ext cx="1080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/>
              <a:t>Н</a:t>
            </a:r>
            <a:endParaRPr lang="ru-RU" sz="8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83013" y="2996952"/>
            <a:ext cx="1080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/>
              <a:t>Н</a:t>
            </a:r>
            <a:endParaRPr lang="ru-RU" sz="8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660232" y="908720"/>
            <a:ext cx="1080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/>
              <a:t>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36649" y="4797152"/>
            <a:ext cx="1080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/>
              <a:t>Н</a:t>
            </a:r>
            <a:endParaRPr lang="ru-RU" sz="8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04248" y="2996951"/>
            <a:ext cx="1080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/>
              <a:t>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76403" y="4687025"/>
            <a:ext cx="1080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/>
              <a:t>У</a:t>
            </a:r>
          </a:p>
        </p:txBody>
      </p:sp>
    </p:spTree>
    <p:extLst>
      <p:ext uri="{BB962C8B-B14F-4D97-AF65-F5344CB8AC3E}">
        <p14:creationId xmlns:p14="http://schemas.microsoft.com/office/powerpoint/2010/main" val="16032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player.myshared.ru/776635/data/images/img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1111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83" y="10405"/>
            <a:ext cx="9144000" cy="684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691680" y="620688"/>
            <a:ext cx="0" cy="4572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691680" y="1077888"/>
            <a:ext cx="107173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3131840" y="1077888"/>
            <a:ext cx="107173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4572000" y="1077888"/>
            <a:ext cx="107173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5940152" y="1077888"/>
            <a:ext cx="72008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1691680" y="3356992"/>
            <a:ext cx="107173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004115" y="3356992"/>
            <a:ext cx="107173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4389929" y="3354225"/>
            <a:ext cx="413021" cy="2767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5107868" y="3354225"/>
            <a:ext cx="107173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6517704" y="3308506"/>
            <a:ext cx="87052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691680" y="2899792"/>
            <a:ext cx="0" cy="4572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691680" y="4844008"/>
            <a:ext cx="0" cy="4572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1691680" y="5301208"/>
            <a:ext cx="36004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2365910" y="5301208"/>
            <a:ext cx="107173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3716288" y="5301208"/>
            <a:ext cx="107173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5107868" y="5301208"/>
            <a:ext cx="107173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6459252" y="5254388"/>
            <a:ext cx="87052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33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112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1111</dc:creator>
  <cp:lastModifiedBy>Пользователь Windows</cp:lastModifiedBy>
  <cp:revision>31</cp:revision>
  <dcterms:created xsi:type="dcterms:W3CDTF">2015-10-30T16:03:25Z</dcterms:created>
  <dcterms:modified xsi:type="dcterms:W3CDTF">2020-11-23T04:20:29Z</dcterms:modified>
</cp:coreProperties>
</file>