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3" r:id="rId5"/>
    <p:sldId id="259" r:id="rId6"/>
    <p:sldId id="260" r:id="rId7"/>
    <p:sldId id="261" r:id="rId8"/>
    <p:sldId id="262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FFCC"/>
    <a:srgbClr val="99FF66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0" d="100"/>
          <a:sy n="60" d="100"/>
        </p:scale>
        <p:origin x="84" y="10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25208-35FB-4681-8F60-CAA0CA4D294F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60172-B631-4F0C-AA08-7BB0DC4C89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92688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25208-35FB-4681-8F60-CAA0CA4D294F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60172-B631-4F0C-AA08-7BB0DC4C89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01112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25208-35FB-4681-8F60-CAA0CA4D294F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60172-B631-4F0C-AA08-7BB0DC4C89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62864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25208-35FB-4681-8F60-CAA0CA4D294F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60172-B631-4F0C-AA08-7BB0DC4C89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44718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25208-35FB-4681-8F60-CAA0CA4D294F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60172-B631-4F0C-AA08-7BB0DC4C89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93245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25208-35FB-4681-8F60-CAA0CA4D294F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60172-B631-4F0C-AA08-7BB0DC4C89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98858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25208-35FB-4681-8F60-CAA0CA4D294F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60172-B631-4F0C-AA08-7BB0DC4C89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40401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25208-35FB-4681-8F60-CAA0CA4D294F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60172-B631-4F0C-AA08-7BB0DC4C89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63854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25208-35FB-4681-8F60-CAA0CA4D294F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60172-B631-4F0C-AA08-7BB0DC4C89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81405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25208-35FB-4681-8F60-CAA0CA4D294F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60172-B631-4F0C-AA08-7BB0DC4C89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25794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25208-35FB-4681-8F60-CAA0CA4D294F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60172-B631-4F0C-AA08-7BB0DC4C89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8257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CC">
            <a:alpha val="4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725208-35FB-4681-8F60-CAA0CA4D294F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B60172-B631-4F0C-AA08-7BB0DC4C89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3959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6858000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безопасного поведения в интернете для детей старшего дошкольного возраста (5-6 лет</a:t>
            </a:r>
            <a:r>
              <a:rPr lang="ru-RU" sz="5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Разработала воспитатель Сигаева А.А.</a:t>
            </a:r>
            <a:endParaRPr lang="ru-RU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84025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Угрозы в интернете</a:t>
            </a:r>
            <a:endParaRPr lang="ru-RU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058778"/>
            <a:ext cx="9144000" cy="5598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70450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157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«У компьютера»</a:t>
            </a:r>
            <a:endParaRPr lang="ru-RU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096000" y="1120532"/>
            <a:ext cx="6096000" cy="573746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Встали все, встряхнулись</a:t>
            </a:r>
            <a:r>
              <a:rPr lang="ru-RU" sz="1600" b="1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1600" dirty="0" smtClean="0">
              <a:solidFill>
                <a:srgbClr val="0000FF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немного потянулись </a:t>
            </a:r>
            <a:endParaRPr lang="ru-RU" sz="1600" dirty="0" smtClean="0">
              <a:solidFill>
                <a:srgbClr val="0000FF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Мы с компьютером играли (сидя, потереть ладонями лицо).</a:t>
            </a:r>
            <a:endParaRPr lang="ru-RU" sz="1600" dirty="0" smtClean="0">
              <a:solidFill>
                <a:srgbClr val="0000FF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Ох глаза наши устали. (Слегка прикрыть глаза веками).</a:t>
            </a:r>
            <a:endParaRPr lang="ru-RU" sz="1600" dirty="0" smtClean="0">
              <a:solidFill>
                <a:srgbClr val="0000FF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Надо глазкам отдых дать,</a:t>
            </a:r>
            <a:endParaRPr lang="ru-RU" sz="1600" dirty="0" smtClean="0">
              <a:solidFill>
                <a:srgbClr val="0000FF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Будем быстро мы моргать. (Быстро моргать).</a:t>
            </a:r>
            <a:endParaRPr lang="ru-RU" sz="1600" dirty="0" smtClean="0">
              <a:solidFill>
                <a:srgbClr val="0000FF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Раз, два, три, четыре, пять (наклоны в стороны)</a:t>
            </a:r>
            <a:endParaRPr lang="ru-RU" sz="1600" dirty="0" smtClean="0">
              <a:solidFill>
                <a:srgbClr val="0000FF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Будем быстро мы моргать</a:t>
            </a:r>
            <a:endParaRPr lang="ru-RU" sz="1600" dirty="0" smtClean="0">
              <a:solidFill>
                <a:srgbClr val="0000FF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 теперь глаза закроем (Выполнять упражнение в соответствии с указанием)</a:t>
            </a:r>
            <a:endParaRPr lang="ru-RU" sz="1600" dirty="0" smtClean="0">
              <a:solidFill>
                <a:srgbClr val="0000FF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Широко опять откроем.</a:t>
            </a:r>
            <a:endParaRPr lang="ru-RU" sz="1600" dirty="0" smtClean="0">
              <a:solidFill>
                <a:srgbClr val="0000FF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 -  закроем, два -  откроем.</a:t>
            </a:r>
            <a:endParaRPr lang="ru-RU" sz="1600" dirty="0" smtClean="0">
              <a:solidFill>
                <a:srgbClr val="0000FF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Три -  закроем, на четыре вновь откроем</a:t>
            </a:r>
            <a:endParaRPr lang="ru-RU" sz="1600" dirty="0" smtClean="0">
              <a:solidFill>
                <a:srgbClr val="0000FF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Раз, два, три, четыре, пять </a:t>
            </a:r>
            <a:endParaRPr lang="ru-RU" sz="1600" dirty="0" smtClean="0">
              <a:solidFill>
                <a:srgbClr val="0000FF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 устанем закрывать </a:t>
            </a:r>
            <a:endParaRPr lang="ru-RU" sz="1600" dirty="0" smtClean="0">
              <a:solidFill>
                <a:srgbClr val="0000FF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ладошками глаза  </a:t>
            </a:r>
            <a:endParaRPr lang="ru-RU" sz="1600" dirty="0" smtClean="0">
              <a:solidFill>
                <a:srgbClr val="0000FF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Мы закроем не спеша.</a:t>
            </a:r>
            <a:endParaRPr lang="ru-RU" sz="1600" dirty="0" smtClean="0">
              <a:solidFill>
                <a:srgbClr val="0000FF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Посидим в темноте (присели)</a:t>
            </a:r>
            <a:endParaRPr lang="ru-RU" sz="1600" dirty="0" smtClean="0">
              <a:solidFill>
                <a:srgbClr val="0000FF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Снова мы глаза откроем, (встали)</a:t>
            </a:r>
            <a:endParaRPr lang="ru-RU" sz="1600" dirty="0" smtClean="0">
              <a:solidFill>
                <a:srgbClr val="0000FF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работу их настроим.</a:t>
            </a:r>
            <a:endParaRPr lang="ru-RU" sz="1600" dirty="0">
              <a:solidFill>
                <a:srgbClr val="0000FF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987" y="1325563"/>
            <a:ext cx="4904245" cy="5130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96034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4243" y="0"/>
            <a:ext cx="10515600" cy="1325563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«За или против»</a:t>
            </a:r>
            <a:endParaRPr lang="ru-RU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2043" y="1325563"/>
            <a:ext cx="5999747" cy="5109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посещайте сайты, соответствующие вашему возрасту;</a:t>
            </a:r>
            <a:br>
              <a:rPr lang="ru-RU" sz="2200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200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не сообщайте лишнюю информацию;</a:t>
            </a:r>
            <a:br>
              <a:rPr lang="ru-RU" sz="2200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200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сообщайте свои личные данные: домашний адрес, адрес электронной почты, пароль;</a:t>
            </a:r>
            <a:br>
              <a:rPr lang="ru-RU" sz="2200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200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избегайте виртуальной агрессии и преследований;</a:t>
            </a:r>
            <a:br>
              <a:rPr lang="ru-RU" sz="2200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200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просматривайте все неопознанные ссылки и сообщения;</a:t>
            </a:r>
            <a:br>
              <a:rPr lang="ru-RU" sz="2200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200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встречайтесь с людьми, с которыми познакомились в сети Интернет, без контроля взрослых;</a:t>
            </a:r>
            <a:br>
              <a:rPr lang="ru-RU" sz="2200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200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не доверяйте незнакомым людям;</a:t>
            </a:r>
            <a:br>
              <a:rPr lang="ru-RU" sz="2200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200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уважайте авторские права.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178" y="1325563"/>
            <a:ext cx="5374105" cy="4804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04886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Интернет в моей семье</a:t>
            </a:r>
            <a:endParaRPr lang="ru-RU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9884" y="1090862"/>
            <a:ext cx="8772232" cy="5502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43270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6326" y="5532437"/>
            <a:ext cx="10515600" cy="1325563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 свидания!</a:t>
            </a:r>
            <a:endParaRPr lang="ru-RU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2747" y="282657"/>
            <a:ext cx="5249780" cy="5249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20368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95687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«Угадай-ка»</a:t>
            </a:r>
            <a:endParaRPr lang="ru-RU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6445" y="1325563"/>
            <a:ext cx="7419109" cy="5440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64004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0430" y="207911"/>
            <a:ext cx="5524811" cy="6449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318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9750" y="381000"/>
            <a:ext cx="85725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11566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5895" y="263358"/>
            <a:ext cx="7764380" cy="6384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68298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9663" y="284747"/>
            <a:ext cx="6320589" cy="6320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53674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Интернет</a:t>
            </a:r>
            <a:endParaRPr lang="ru-RU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0816" y="1102895"/>
            <a:ext cx="5230368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39184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«интернет»</a:t>
            </a:r>
            <a:endParaRPr lang="ru-RU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3516" y="1100972"/>
            <a:ext cx="5764967" cy="5532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048140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182</Words>
  <Application>Microsoft Office PowerPoint</Application>
  <PresentationFormat>Широкоэкранный</PresentationFormat>
  <Paragraphs>29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Times New Roman</vt:lpstr>
      <vt:lpstr>Тема Office</vt:lpstr>
      <vt:lpstr>Правила безопасного поведения в интернете для детей старшего дошкольного возраста (5-6 лет)   Разработала воспитатель Сигаева А.А.</vt:lpstr>
      <vt:lpstr>Презентация PowerPoint</vt:lpstr>
      <vt:lpstr>«Угадай-ка»</vt:lpstr>
      <vt:lpstr>Презентация PowerPoint</vt:lpstr>
      <vt:lpstr>Презентация PowerPoint</vt:lpstr>
      <vt:lpstr>Презентация PowerPoint</vt:lpstr>
      <vt:lpstr>Презентация PowerPoint</vt:lpstr>
      <vt:lpstr>Интернет</vt:lpstr>
      <vt:lpstr>Что такое «интернет»</vt:lpstr>
      <vt:lpstr>Угрозы в интернете</vt:lpstr>
      <vt:lpstr>«У компьютера»</vt:lpstr>
      <vt:lpstr>«За или против»</vt:lpstr>
      <vt:lpstr>Интернет в моей семье</vt:lpstr>
      <vt:lpstr>До свидания!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Правила безопасного поведения в интернете для детей старшего дошкольного возраста (5-6 лет)   Разработала воспитатель Сигаева А.А.</dc:title>
  <dc:creator>Алена-Макуха</dc:creator>
  <cp:lastModifiedBy>Алена-Макуха</cp:lastModifiedBy>
  <cp:revision>3</cp:revision>
  <dcterms:created xsi:type="dcterms:W3CDTF">2020-11-22T03:37:02Z</dcterms:created>
  <dcterms:modified xsi:type="dcterms:W3CDTF">2020-11-22T04:06:01Z</dcterms:modified>
</cp:coreProperties>
</file>