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309" r:id="rId2"/>
    <p:sldId id="282" r:id="rId3"/>
    <p:sldId id="281" r:id="rId4"/>
    <p:sldId id="312" r:id="rId5"/>
    <p:sldId id="313" r:id="rId6"/>
    <p:sldId id="280" r:id="rId7"/>
    <p:sldId id="283" r:id="rId8"/>
    <p:sldId id="285" r:id="rId9"/>
    <p:sldId id="286" r:id="rId10"/>
    <p:sldId id="307" r:id="rId11"/>
    <p:sldId id="314" r:id="rId12"/>
    <p:sldId id="287" r:id="rId13"/>
    <p:sldId id="288" r:id="rId14"/>
    <p:sldId id="289" r:id="rId15"/>
    <p:sldId id="290" r:id="rId16"/>
    <p:sldId id="291" r:id="rId17"/>
    <p:sldId id="29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F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3119" autoAdjust="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F351E-388E-4162-804C-6B44E553EBE3}" type="datetimeFigureOut">
              <a:rPr lang="ru-RU" smtClean="0"/>
              <a:pPr/>
              <a:t>24.11.2020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64E5-A157-423B-9E99-E4C7DF7000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4E5-A157-423B-9E99-E4C7DF700025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11/24/2020</a:t>
            </a:fld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0" y="0"/>
            <a:ext cx="5486400" cy="25146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/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sz="67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РОССИЯ</a:t>
            </a:r>
            <a:r>
              <a:rPr lang="ru-RU" b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 </a:t>
            </a: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–</a:t>
            </a:r>
            <a:b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 </a:t>
            </a:r>
            <a: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ОГРОМНАЯ СТРАНА</a:t>
            </a:r>
            <a:b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</a:br>
            <a:r>
              <a:rPr lang="ru-RU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часть</a:t>
            </a:r>
            <a:r>
              <a:rPr lang="en-US" sz="4000" b="1" i="1" dirty="0" smtClean="0">
                <a:ln w="11430"/>
                <a:solidFill>
                  <a:srgbClr val="FF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  <a:cs typeface="Arabic Typesetting" pitchFamily="66" charset="-78"/>
              </a:rPr>
              <a:t> II</a:t>
            </a:r>
            <a:endParaRPr lang="ru-RU" sz="3100" b="1" i="1" dirty="0">
              <a:ln w="11430"/>
              <a:solidFill>
                <a:srgbClr val="FF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 pitchFamily="18" charset="0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3657600" y="5791200"/>
            <a:ext cx="45719" cy="1066800"/>
          </a:xfrm>
        </p:spPr>
        <p:txBody>
          <a:bodyPr>
            <a:normAutofit/>
          </a:bodyPr>
          <a:lstStyle/>
          <a:p>
            <a:endParaRPr lang="ru-RU" sz="1400" dirty="0"/>
          </a:p>
        </p:txBody>
      </p:sp>
      <p:pic>
        <p:nvPicPr>
          <p:cNvPr id="1028" name="Picture 4" descr="http://cs623624.vk.me/v623624721/20254/qiMMkhZcNH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33400"/>
            <a:ext cx="3505200" cy="586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i.idol-store.ru/u/18/4386c2b81711e48007a5566682746c/-/map_color_4000px_russia_with_crimea_and_sevastopo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47689">
            <a:off x="3265386" y="2179582"/>
            <a:ext cx="6045117" cy="407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О\Desktop\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8077200" cy="563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wart.ru/images/news/spas_bash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09600"/>
            <a:ext cx="8077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Собор Василия Блаженного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9" name="Picture 3" descr="C:\Users\ДОМО\Desktop\645615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600200"/>
            <a:ext cx="7086599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Исторический музей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ДОМО\Desktop\2192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146417" y="1646238"/>
            <a:ext cx="6549784" cy="43268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Мавзолей  В.И.Ленина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ДОМО\Desktop\640x480_TX0ATwd94JjuhYY1160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66800" y="1981200"/>
            <a:ext cx="6629400" cy="4190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Памятник Минину и Пожарскому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Users\ДОМО\Desktop\323437-9162b2e18915132c4587b0eeba6719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28800"/>
            <a:ext cx="7162800" cy="4436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Вечный огонь на Могиле Неизвестному Солдату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4" name="Picture 2" descr="C:\Users\ДОМО\Desktop\0f47ca71008b72b99448816bc36ecaf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95400" y="1778000"/>
            <a:ext cx="6594871" cy="43965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Князь Юрий Долгорукий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Users\ДОМО\Desktop\51eebc29-6ab3-3d9a-6ab3-3d95645b81fc.photo.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0"/>
            <a:ext cx="5562600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МОСКВА – столица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ДОМО\Desktop\mosc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76084" y="1646238"/>
            <a:ext cx="6991831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КРЕМЛЬ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ДОМО\Desktop\43bc8f4bdaec5c0db00e7611cc9eecd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175405" y="1646238"/>
            <a:ext cx="6793189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9659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Успенский собор в Кремле  </a:t>
            </a:r>
            <a:endParaRPr lang="ru-RU" dirty="0"/>
          </a:p>
        </p:txBody>
      </p:sp>
      <p:pic>
        <p:nvPicPr>
          <p:cNvPr id="3" name="Picture 2" descr="C:\Users\ДОМО\Desktop\uspens_sobor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9600" y="1524000"/>
            <a:ext cx="7924800" cy="4648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Архангельский собор в Кремле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3" name="Picture 2" descr="C:\Users\ДОМО\Desktop\f39a0-pokazhite-mne-moskvu-moskvichi-2-dnja1-noch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62000" y="1524000"/>
            <a:ext cx="7620000" cy="495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О\Desktop\img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533400"/>
            <a:ext cx="7848600" cy="586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Резиденция Президента 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ДОМО\Desktop\956b76486e8826a5a448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44385" y="1646238"/>
            <a:ext cx="7855229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ОМО\Desktop\p_putnov_0000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1" y="304800"/>
            <a:ext cx="5410199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КРАСНАЯ ПЛОЩАДЬ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5" name="Picture 3" descr="C:\Users\ДОМО\Desktop\a_808668_56655842-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61879" y="1646238"/>
            <a:ext cx="7620242" cy="4525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370</TotalTime>
  <Words>36</Words>
  <Application>Microsoft Office PowerPoint</Application>
  <PresentationFormat>Экран (4:3)</PresentationFormat>
  <Paragraphs>14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   РОССИЯ –  ОГРОМНАЯ СТРАНА часть II</vt:lpstr>
      <vt:lpstr>МОСКВА – столица России</vt:lpstr>
      <vt:lpstr>КРЕМЛЬ</vt:lpstr>
      <vt:lpstr> Успенский собор в Кремле  </vt:lpstr>
      <vt:lpstr>    Архангельский собор в Кремле </vt:lpstr>
      <vt:lpstr>Слайд 6</vt:lpstr>
      <vt:lpstr>Резиденция Президента России</vt:lpstr>
      <vt:lpstr>Слайд 8</vt:lpstr>
      <vt:lpstr>КРАСНАЯ ПЛОЩАДЬ</vt:lpstr>
      <vt:lpstr>Слайд 10</vt:lpstr>
      <vt:lpstr>Слайд 11</vt:lpstr>
      <vt:lpstr>Собор Василия Блаженного</vt:lpstr>
      <vt:lpstr>Исторический музей</vt:lpstr>
      <vt:lpstr>Мавзолей  В.И.Ленина</vt:lpstr>
      <vt:lpstr>Памятник Минину и Пожарскому</vt:lpstr>
      <vt:lpstr>Вечный огонь на Могиле Неизвестному Солдату</vt:lpstr>
      <vt:lpstr>Князь Юрий Долгорукий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ДОМО</dc:creator>
  <cp:lastModifiedBy>user</cp:lastModifiedBy>
  <cp:revision>92</cp:revision>
  <dcterms:created xsi:type="dcterms:W3CDTF">2015-09-20T06:32:24Z</dcterms:created>
  <dcterms:modified xsi:type="dcterms:W3CDTF">2020-11-24T06:48:23Z</dcterms:modified>
</cp:coreProperties>
</file>