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64" r:id="rId6"/>
    <p:sldId id="265" r:id="rId7"/>
    <p:sldId id="262" r:id="rId8"/>
    <p:sldId id="261" r:id="rId9"/>
    <p:sldId id="260" r:id="rId10"/>
    <p:sldId id="266" r:id="rId11"/>
    <p:sldId id="267" r:id="rId12"/>
    <p:sldId id="27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DE7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 autoAdjust="0"/>
  </p:normalViewPr>
  <p:slideViewPr>
    <p:cSldViewPr snapToGrid="0">
      <p:cViewPr>
        <p:scale>
          <a:sx n="93" d="100"/>
          <a:sy n="93" d="100"/>
        </p:scale>
        <p:origin x="-111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0C603-5006-4B70-A57F-67AF03EDD72F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37A08-B372-4192-AACA-C1E522707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2DB42-375B-418C-B3A3-77374E2E9A0B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A0F5B-9252-45B2-89F7-9E693DC86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D94BB-7B38-4FEB-92F3-5A2F6C38A6A3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DC313-3188-4F6D-9EF5-E00647620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8911E-1893-43BE-9E86-D643A1FBD444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73D70-9CE0-4241-A9B0-75E893F17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F1AF2-5DFE-4D84-AB54-BB769AF50667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3FA53-D93F-4C3F-BFF2-1DFF110FE5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CE568-75F3-413A-8BED-4A61BE254831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DFBB5-EC2F-454A-A648-2FDF653F7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5CD6F-3A6C-452E-BE16-32126B51D73D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8FB43-841E-43B0-81FF-4DB2684E5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A9AF7-FB65-4B1F-852E-FF75D74EF649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1869E-3721-4FAF-90E0-D03856A0B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6FCDA-69C3-4FA1-B617-9CDDDFD27B3B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BBDBA-C260-4813-838E-27F28D302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2DB1-8325-49F7-8947-CABD581BB6C9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717EB-0838-4D5D-8F85-7FE64999D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B16C7-B71E-4E04-9C1C-A15748261611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27E4B-D584-4CF2-8C2F-E545CA2BA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40000">
              <a:schemeClr val="accent4">
                <a:lumMod val="20000"/>
                <a:lumOff val="80000"/>
              </a:schemeClr>
            </a:gs>
            <a:gs pos="67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3163" y="-376238"/>
            <a:ext cx="1984375" cy="636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pic>
        <p:nvPicPr>
          <p:cNvPr id="1028" name="Рисунок 12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08800" y="4687888"/>
            <a:ext cx="2598738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0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366713" y="863600"/>
            <a:ext cx="1911351" cy="627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D5AD48-7B4C-468C-AA45-37B710C23925}" type="datetimeFigureOut">
              <a:rPr lang="ru-RU"/>
              <a:pPr>
                <a:defRPr/>
              </a:pPr>
              <a:t>16.03.2018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14BA16-9C0C-4AA1-9C45-1B3E33C83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2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482601"/>
            <a:ext cx="7772400" cy="1587499"/>
          </a:xfrm>
          <a:ln w="3810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bliqueTopLeft"/>
            <a:lightRig rig="threePt" dir="t"/>
          </a:scene3d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«Что нам Осень подарила?»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733800"/>
            <a:ext cx="6858000" cy="2768600"/>
          </a:xfrm>
        </p:spPr>
        <p:txBody>
          <a:bodyPr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endParaRPr lang="ru-RU" dirty="0" smtClean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Рисунок 4" descr="about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725" y="2270125"/>
            <a:ext cx="8677275" cy="2936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17983" y="4943061"/>
            <a:ext cx="64554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hlinkClick r:id="rId3" action="ppaction://hlinksldjump"/>
              </a:rPr>
              <a:t>            Тыква  </a:t>
            </a:r>
            <a:r>
              <a:rPr lang="ru-RU" sz="2000" b="1" dirty="0" smtClean="0"/>
              <a:t>               </a:t>
            </a:r>
            <a:r>
              <a:rPr lang="ru-RU" sz="2000" b="1" dirty="0" smtClean="0">
                <a:hlinkClick r:id="rId4" action="ppaction://hlinksldjump"/>
              </a:rPr>
              <a:t>Лук    </a:t>
            </a:r>
            <a:r>
              <a:rPr lang="ru-RU" sz="2000" b="1" dirty="0" smtClean="0"/>
              <a:t>                  </a:t>
            </a:r>
            <a:r>
              <a:rPr lang="ru-RU" sz="2000" b="1" dirty="0" smtClean="0">
                <a:hlinkClick r:id="rId5" action="ppaction://hlinksldjump"/>
              </a:rPr>
              <a:t>Горох</a:t>
            </a:r>
            <a:r>
              <a:rPr lang="ru-RU" sz="2000" b="1" dirty="0" smtClean="0"/>
              <a:t>      </a:t>
            </a:r>
          </a:p>
          <a:p>
            <a:r>
              <a:rPr lang="ru-RU" sz="2000" b="1" dirty="0" smtClean="0">
                <a:hlinkClick r:id="rId6" action="ppaction://hlinksldjump"/>
              </a:rPr>
              <a:t>     Морковь  </a:t>
            </a:r>
            <a:r>
              <a:rPr lang="ru-RU" sz="2000" b="1" dirty="0" smtClean="0"/>
              <a:t>  </a:t>
            </a:r>
            <a:r>
              <a:rPr lang="ru-RU" sz="2000" b="1" dirty="0" smtClean="0">
                <a:hlinkClick r:id="rId7" action="ppaction://hlinksldjump"/>
              </a:rPr>
              <a:t>Капуста</a:t>
            </a:r>
            <a:r>
              <a:rPr lang="ru-RU" sz="2000" b="1" dirty="0" smtClean="0"/>
              <a:t>      </a:t>
            </a:r>
            <a:r>
              <a:rPr lang="ru-RU" sz="2000" b="1" dirty="0" smtClean="0">
                <a:hlinkClick r:id="rId8" action="ppaction://hlinksldjump"/>
              </a:rPr>
              <a:t>Картошка</a:t>
            </a:r>
            <a:r>
              <a:rPr lang="ru-RU" sz="2000" b="1" dirty="0" smtClean="0"/>
              <a:t>        </a:t>
            </a:r>
            <a:r>
              <a:rPr lang="ru-RU" sz="2000" b="1" dirty="0" smtClean="0">
                <a:hlinkClick r:id="rId9" action="ppaction://hlinksldjump"/>
              </a:rPr>
              <a:t>Кукуруза</a:t>
            </a:r>
            <a:endParaRPr lang="ru-RU" sz="2000" b="1" dirty="0" smtClean="0"/>
          </a:p>
          <a:p>
            <a:r>
              <a:rPr lang="ru-RU" sz="2000" b="1" dirty="0" smtClean="0">
                <a:hlinkClick r:id="rId10" action="ppaction://hlinksldjump"/>
              </a:rPr>
              <a:t>                           Репа</a:t>
            </a:r>
            <a:r>
              <a:rPr lang="ru-RU" sz="2000" b="1" dirty="0" smtClean="0"/>
              <a:t>           </a:t>
            </a:r>
            <a:r>
              <a:rPr lang="ru-RU" sz="2000" b="1" dirty="0" smtClean="0">
                <a:hlinkClick r:id="rId11" action="ppaction://hlinksldjump"/>
              </a:rPr>
              <a:t>Редиска</a:t>
            </a:r>
            <a:endParaRPr lang="ru-RU" sz="2000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162800" y="6324600"/>
            <a:ext cx="596900" cy="53340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398000" y="5130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75" y="4598988"/>
            <a:ext cx="2714625" cy="1655762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Репа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9824" y="188913"/>
            <a:ext cx="6848475" cy="2163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4288" y="2476500"/>
            <a:ext cx="447675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275443" y="6414052"/>
            <a:ext cx="596348" cy="4439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625440" y="6445405"/>
            <a:ext cx="636104" cy="412595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7188" y="3657600"/>
            <a:ext cx="2938186" cy="1285461"/>
          </a:xfrm>
        </p:spPr>
        <p:txBody>
          <a:bodyPr/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Редиска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4406" y="652877"/>
            <a:ext cx="11947525" cy="318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2063" y="3159125"/>
            <a:ext cx="417512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56174" y="6374296"/>
            <a:ext cx="795130" cy="48370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414052" y="6377354"/>
            <a:ext cx="755374" cy="480646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effectLst>
                  <a:reflection blurRad="6350" stA="60000" endA="900" endPos="58000" dir="5400000" sy="-100000" algn="bl" rotWithShape="0"/>
                </a:effectLst>
              </a:rPr>
              <a:t>            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Что лишнее?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6930887" y="6215270"/>
            <a:ext cx="861391" cy="64273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451890" y="1648447"/>
            <a:ext cx="2270248" cy="1797119"/>
          </a:xfrm>
          <a:prstGeom prst="rect">
            <a:avLst/>
          </a:prstGeom>
        </p:spPr>
      </p:pic>
      <p:pic>
        <p:nvPicPr>
          <p:cNvPr id="1026" name="Picture 2" descr="C:\Users\bastet\Desktop\11270569-Bunch-of-bananas-isolated-on-white-background-Stock-Ph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4453" y="1351721"/>
            <a:ext cx="2191025" cy="1643269"/>
          </a:xfrm>
          <a:prstGeom prst="rect">
            <a:avLst/>
          </a:prstGeom>
          <a:noFill/>
        </p:spPr>
      </p:pic>
      <p:sp>
        <p:nvSpPr>
          <p:cNvPr id="9" name="Улыбающееся лицо 8"/>
          <p:cNvSpPr/>
          <p:nvPr/>
        </p:nvSpPr>
        <p:spPr>
          <a:xfrm>
            <a:off x="1908313" y="5221357"/>
            <a:ext cx="1722783" cy="128546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нак запрета 9"/>
          <p:cNvSpPr/>
          <p:nvPr/>
        </p:nvSpPr>
        <p:spPr>
          <a:xfrm>
            <a:off x="4440031" y="5010978"/>
            <a:ext cx="1802295" cy="138485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1178" y="1878433"/>
            <a:ext cx="1434892" cy="236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xit" presetSubtype="4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  <p:bldP spid="10" grpId="0" animBg="1"/>
      <p:bldP spid="10" grpId="1" animBg="1"/>
      <p:bldP spid="10" grpId="2" animBg="1"/>
      <p:bldP spid="10" grpId="3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7700" y="647700"/>
            <a:ext cx="4157663" cy="1296988"/>
          </a:xfrm>
        </p:spPr>
        <p:txBody>
          <a:bodyPr/>
          <a:lstStyle/>
          <a:p>
            <a:r>
              <a:rPr lang="ru-RU" sz="3600" b="1" dirty="0" smtClean="0">
                <a:ln w="1905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Желтая курица под тыном дуется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225" y="1795463"/>
            <a:ext cx="425132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34100" y="3490913"/>
            <a:ext cx="1879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n>
                  <a:solidFill>
                    <a:schemeClr val="accent5">
                      <a:lumMod val="75000"/>
                    </a:schemeClr>
                  </a:solidFill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mbria" pitchFamily="18" charset="0"/>
              </a:rPr>
              <a:t>Тыква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262191" y="6480313"/>
            <a:ext cx="636105" cy="377687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6546574" y="6480313"/>
            <a:ext cx="675861" cy="377687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1775" y="3513139"/>
            <a:ext cx="1846263" cy="9572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b="1" dirty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r>
              <a:rPr lang="ru-RU" sz="4800" b="1" dirty="0" smtClean="0">
                <a:ln w="28575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ук</a:t>
            </a:r>
            <a:endParaRPr lang="ru-RU" sz="4800" b="1" dirty="0">
              <a:ln w="28575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338" y="2654300"/>
            <a:ext cx="4867275" cy="369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8625" y="368300"/>
            <a:ext cx="5413375" cy="1779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56174" y="6400800"/>
            <a:ext cx="715617" cy="457200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321287" y="6440557"/>
            <a:ext cx="808383" cy="417443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94300" y="4422775"/>
            <a:ext cx="3302001" cy="1063625"/>
          </a:xfrm>
        </p:spPr>
        <p:txBody>
          <a:bodyPr/>
          <a:lstStyle/>
          <a:p>
            <a:r>
              <a:rPr lang="ru-RU" sz="48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Морковь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363" y="509588"/>
            <a:ext cx="5376862" cy="1871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8238" y="2519363"/>
            <a:ext cx="2478087" cy="407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315200" y="6414052"/>
            <a:ext cx="596348" cy="443948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665843" y="6414052"/>
            <a:ext cx="583096" cy="443948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398463"/>
            <a:ext cx="6870700" cy="1663700"/>
          </a:xfrm>
        </p:spPr>
        <p:txBody>
          <a:bodyPr rtlCol="0"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Раскололся тесный домик</a:t>
            </a:r>
            <a:b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На две половинки.</a:t>
            </a:r>
            <a:b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И посыпались оттуда</a:t>
            </a:r>
            <a:b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ru-RU" sz="3200" b="1" dirty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Бусинки-дробинки</a:t>
            </a:r>
            <a:r>
              <a:rPr lang="ru-RU" sz="3200" b="1" dirty="0" smtClean="0">
                <a:ln w="18000">
                  <a:solidFill>
                    <a:schemeClr val="accent6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. </a:t>
            </a:r>
            <a:endParaRPr lang="ru-RU" sz="3200" b="1" dirty="0">
              <a:ln w="18000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69975" y="3013075"/>
            <a:ext cx="4445000" cy="2959100"/>
          </a:xfrm>
        </p:spPr>
      </p:pic>
      <p:sp>
        <p:nvSpPr>
          <p:cNvPr id="5" name="Прямоугольник 4"/>
          <p:cNvSpPr/>
          <p:nvPr/>
        </p:nvSpPr>
        <p:spPr>
          <a:xfrm>
            <a:off x="5916613" y="4308475"/>
            <a:ext cx="2428875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</a:rPr>
              <a:t>Горох</a:t>
            </a:r>
            <a:endParaRPr lang="ru-RU" sz="5400" b="1" dirty="0">
              <a:effectLst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103165" y="6356195"/>
            <a:ext cx="689113" cy="501805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6374296" y="6356195"/>
            <a:ext cx="742121" cy="501805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4773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 w="28575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Закутан ребенок в сто пеленок</a:t>
            </a:r>
            <a:r>
              <a:rPr lang="ru-RU" sz="3600" b="1" dirty="0" smtClean="0">
                <a:ln w="28575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. </a:t>
            </a:r>
            <a:endParaRPr lang="ru-RU" sz="3600" b="1" dirty="0">
              <a:ln w="28575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0950" y="2509838"/>
            <a:ext cx="4684713" cy="3708400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134100" y="3325813"/>
            <a:ext cx="25114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4400" b="1" dirty="0">
                <a:solidFill>
                  <a:srgbClr val="00B050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ambria" pitchFamily="18" charset="0"/>
              </a:rPr>
              <a:t>Капуста</a:t>
            </a:r>
            <a:endParaRPr lang="ru-RU" sz="4400" b="1" dirty="0"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047570" y="6289288"/>
            <a:ext cx="821634" cy="568712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6119272" y="6281530"/>
            <a:ext cx="887895" cy="57647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49900" y="4598988"/>
            <a:ext cx="2451100" cy="1203325"/>
          </a:xfrm>
        </p:spPr>
        <p:txBody>
          <a:bodyPr/>
          <a:lstStyle/>
          <a:p>
            <a:r>
              <a:rPr lang="ru-RU" sz="5400" b="1" dirty="0" smtClean="0">
                <a:ln w="18000">
                  <a:solidFill>
                    <a:schemeClr val="accent4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Орех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427038"/>
            <a:ext cx="7397750" cy="3090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7175" y="3981450"/>
            <a:ext cx="370681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066318" y="6374296"/>
            <a:ext cx="702365" cy="48370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324196" y="6333893"/>
            <a:ext cx="728870" cy="524107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0838" y="3529013"/>
            <a:ext cx="2913062" cy="1655762"/>
          </a:xfrm>
        </p:spPr>
        <p:txBody>
          <a:bodyPr rtlCol="0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Картошка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213" y="255588"/>
            <a:ext cx="6643687" cy="2163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7438" y="2892425"/>
            <a:ext cx="4262437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69426" y="6308035"/>
            <a:ext cx="649357" cy="549965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533322" y="6281530"/>
            <a:ext cx="649356" cy="576470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5301" y="4598988"/>
            <a:ext cx="2986088" cy="16557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Кукуруза</a:t>
            </a:r>
            <a:endParaRPr lang="ru-RU" sz="4800" b="1" dirty="0">
              <a:solidFill>
                <a:schemeClr val="accent5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3" y="323850"/>
            <a:ext cx="7951787" cy="276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363" y="3348038"/>
            <a:ext cx="3543300" cy="304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116417" y="6374296"/>
            <a:ext cx="808383" cy="483704"/>
          </a:xfrm>
          <a:prstGeom prst="actionButtonForwardNex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162261" y="6347791"/>
            <a:ext cx="1007165" cy="510209"/>
          </a:xfrm>
          <a:prstGeom prst="actionButtonHom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46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«Что нам Осень подарила?»</vt:lpstr>
      <vt:lpstr>Презентация PowerPoint</vt:lpstr>
      <vt:lpstr>Презентация PowerPoint</vt:lpstr>
      <vt:lpstr>Презентация PowerPoint</vt:lpstr>
      <vt:lpstr>Раскололся тесный домик На две половинки. И посыпались оттуда Бусинки-дробинки. </vt:lpstr>
      <vt:lpstr>Закутан ребенок в сто пеленок.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Что лишнее?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Артём Кулаков</dc:creator>
  <cp:lastModifiedBy>asus-admin</cp:lastModifiedBy>
  <cp:revision>86</cp:revision>
  <dcterms:created xsi:type="dcterms:W3CDTF">2014-10-25T21:14:05Z</dcterms:created>
  <dcterms:modified xsi:type="dcterms:W3CDTF">2018-03-16T01:18:51Z</dcterms:modified>
</cp:coreProperties>
</file>