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316" r:id="rId4"/>
    <p:sldId id="317" r:id="rId5"/>
    <p:sldId id="259" r:id="rId6"/>
    <p:sldId id="311" r:id="rId7"/>
    <p:sldId id="308" r:id="rId8"/>
    <p:sldId id="273" r:id="rId9"/>
    <p:sldId id="306" r:id="rId10"/>
    <p:sldId id="304" r:id="rId11"/>
    <p:sldId id="305" r:id="rId12"/>
    <p:sldId id="310" r:id="rId13"/>
    <p:sldId id="309" r:id="rId14"/>
    <p:sldId id="312" r:id="rId15"/>
    <p:sldId id="302" r:id="rId16"/>
    <p:sldId id="313" r:id="rId17"/>
    <p:sldId id="314" r:id="rId18"/>
    <p:sldId id="315" r:id="rId19"/>
    <p:sldId id="286" r:id="rId20"/>
    <p:sldId id="28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192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903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78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134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301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199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418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96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44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115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205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E7326-8037-4558-A0E8-FA06FD47B9D9}" type="datetimeFigureOut">
              <a:rPr lang="ru-RU" smtClean="0"/>
              <a:t>вт 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5295D-53DC-4779-8C14-DF0E8AF4CE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006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65139" y="1956574"/>
            <a:ext cx="1574470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  <a:endParaRPr lang="ru-RU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14702" y="1956575"/>
            <a:ext cx="2127506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Ю</a:t>
            </a:r>
            <a:endParaRPr lang="ru-RU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40769" y="1908254"/>
            <a:ext cx="1467068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endParaRPr lang="ru-RU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23821" y="1908254"/>
            <a:ext cx="1568058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endParaRPr lang="ru-RU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638879" y="1898758"/>
            <a:ext cx="1468671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Ё</a:t>
            </a:r>
            <a:endParaRPr lang="ru-RU" sz="1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6511" y="223934"/>
            <a:ext cx="84255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Какая буква лишняя?</a:t>
            </a:r>
            <a:endParaRPr lang="ru-RU" sz="6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52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6019" y="0"/>
            <a:ext cx="9099498" cy="682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7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5028" y="144856"/>
            <a:ext cx="7686212" cy="64927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70345" y="6464174"/>
            <a:ext cx="2091350" cy="2625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82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7767" y="96412"/>
            <a:ext cx="9196426" cy="6675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48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63729" y="521926"/>
            <a:ext cx="4784810" cy="5858952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81882" y="356661"/>
            <a:ext cx="4227544" cy="634878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977775" y="5839486"/>
            <a:ext cx="2091350" cy="398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73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240" b="14648"/>
          <a:stretch/>
        </p:blipFill>
        <p:spPr>
          <a:xfrm>
            <a:off x="71662" y="0"/>
            <a:ext cx="12120338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088" y="848762"/>
            <a:ext cx="4653480" cy="516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589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54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21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788" y="0"/>
            <a:ext cx="9153819" cy="6865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510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574" y="1149789"/>
            <a:ext cx="3992084" cy="4671588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1051" y="1149789"/>
            <a:ext cx="6229194" cy="46715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5842127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3634" y="87360"/>
            <a:ext cx="10059165" cy="664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260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10440722-05F2-470E-9BD0-17EDAF051563}"/>
              </a:ext>
            </a:extLst>
          </p:cNvPr>
          <p:cNvSpPr/>
          <p:nvPr/>
        </p:nvSpPr>
        <p:spPr>
          <a:xfrm>
            <a:off x="4223792" y="332656"/>
            <a:ext cx="3744416" cy="57606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latin typeface="Calibri"/>
              </a:rPr>
              <a:t>Самооценка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19536" y="2390990"/>
            <a:ext cx="1574470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55841" y="908720"/>
            <a:ext cx="571662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запомнил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34226" y="2648139"/>
            <a:ext cx="277992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смог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99857" y="4387558"/>
            <a:ext cx="303640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знаю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3710030" y="1988840"/>
            <a:ext cx="945810" cy="1152128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710030" y="1987196"/>
            <a:ext cx="945810" cy="1152128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684730" y="3711440"/>
            <a:ext cx="1049497" cy="5592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710030" y="4247400"/>
            <a:ext cx="1098210" cy="1053808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941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2861" y="773477"/>
            <a:ext cx="1653017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4178" y="3200867"/>
            <a:ext cx="1572866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631319" y="784247"/>
            <a:ext cx="1895071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ж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68679" y="731765"/>
            <a:ext cx="1120820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endParaRPr kumimoji="0" lang="ru-RU" sz="20000" b="0" i="0" u="none" strike="noStrike" kern="1200" cap="none" spc="0" normalizeH="0" noProof="0" dirty="0" smtClean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96511" y="223934"/>
            <a:ext cx="84255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Какая буква лишняя?</a:t>
            </a:r>
            <a:endParaRPr lang="ru-RU" sz="6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65544" y="784248"/>
            <a:ext cx="1306768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34767" y="784248"/>
            <a:ext cx="2242923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ш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925799" y="3190618"/>
            <a:ext cx="1361270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568282" y="3110332"/>
            <a:ext cx="1467068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871662" y="3200867"/>
            <a:ext cx="1467068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х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735628" y="3190619"/>
            <a:ext cx="1681871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endParaRPr kumimoji="0" lang="ru-RU" sz="20000" b="0" i="0" u="none" strike="noStrike" kern="1200" cap="none" spc="0" normalizeH="0" noProof="0" dirty="0" smtClean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316563" y="3139253"/>
            <a:ext cx="1359668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endParaRPr kumimoji="0" lang="ru-RU" sz="20000" b="0" i="0" u="none" strike="noStrike" kern="1200" cap="none" spc="0" normalizeH="0" noProof="0" dirty="0" smtClean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47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https://yandex.ru/images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734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1514" y="480893"/>
            <a:ext cx="1653017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33425" y="3225937"/>
            <a:ext cx="1572866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63487" y="480894"/>
            <a:ext cx="1895071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ж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78100" y="520437"/>
            <a:ext cx="1120820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29469" y="3225937"/>
            <a:ext cx="1306768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947438" y="3260518"/>
            <a:ext cx="2242923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ш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495594" y="480894"/>
            <a:ext cx="1361270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442695" y="3243682"/>
            <a:ext cx="1467068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0" b="0" i="0" u="none" strike="noStrike" kern="120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890268" y="520436"/>
            <a:ext cx="1681871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endParaRPr kumimoji="0" lang="ru-RU" sz="20000" b="0" i="0" u="none" strike="noStrike" kern="1200" cap="none" spc="0" normalizeH="0" noProof="0" dirty="0" smtClean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15962" y="3260517"/>
            <a:ext cx="1359667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endParaRPr kumimoji="0" lang="ru-RU" sz="20000" b="0" i="0" u="none" strike="noStrike" kern="1200" cap="none" spc="0" normalizeH="0" noProof="0" dirty="0" smtClean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1814026" y="3260517"/>
            <a:ext cx="5832" cy="105020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3777021" y="3273092"/>
            <a:ext cx="5832" cy="105020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5728288" y="3273092"/>
            <a:ext cx="5832" cy="105020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8105190" y="3260517"/>
            <a:ext cx="5832" cy="105020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10231412" y="3273092"/>
            <a:ext cx="5832" cy="105020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366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6955" y="1326608"/>
            <a:ext cx="856550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>
                <a:solidFill>
                  <a:srgbClr val="000000"/>
                </a:solidFill>
                <a:latin typeface="Times New Roman, serif"/>
              </a:rPr>
              <a:t>Пламя пышет жаром,</a:t>
            </a:r>
            <a:endParaRPr lang="ru-RU" sz="6000" dirty="0">
              <a:solidFill>
                <a:srgbClr val="000000"/>
              </a:solidFill>
              <a:latin typeface="Open Sans"/>
            </a:endParaRPr>
          </a:p>
          <a:p>
            <a:r>
              <a:rPr lang="ru-RU" sz="6000" dirty="0">
                <a:solidFill>
                  <a:srgbClr val="000000"/>
                </a:solidFill>
                <a:latin typeface="Times New Roman, serif"/>
              </a:rPr>
              <a:t>Льётся пот с лица,</a:t>
            </a:r>
            <a:endParaRPr lang="ru-RU" sz="6000" dirty="0">
              <a:solidFill>
                <a:srgbClr val="000000"/>
              </a:solidFill>
              <a:latin typeface="Open Sans"/>
            </a:endParaRPr>
          </a:p>
          <a:p>
            <a:r>
              <a:rPr lang="ru-RU" sz="6000" dirty="0">
                <a:solidFill>
                  <a:srgbClr val="000000"/>
                </a:solidFill>
                <a:latin typeface="Times New Roman, serif"/>
              </a:rPr>
              <a:t>Звонко бьёт по стали</a:t>
            </a:r>
            <a:endParaRPr lang="ru-RU" sz="6000" dirty="0">
              <a:solidFill>
                <a:srgbClr val="000000"/>
              </a:solidFill>
              <a:latin typeface="Open Sans"/>
            </a:endParaRPr>
          </a:p>
          <a:p>
            <a:r>
              <a:rPr lang="ru-RU" sz="6000" dirty="0">
                <a:solidFill>
                  <a:srgbClr val="000000"/>
                </a:solidFill>
                <a:latin typeface="Times New Roman, serif"/>
              </a:rPr>
              <a:t>Молот </a:t>
            </a:r>
            <a:r>
              <a:rPr lang="ru-RU" sz="6000" b="1" dirty="0">
                <a:solidFill>
                  <a:srgbClr val="000000"/>
                </a:solidFill>
                <a:latin typeface="Times New Roman, serif"/>
              </a:rPr>
              <a:t>...</a:t>
            </a:r>
            <a:endParaRPr lang="ru-RU" sz="6000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5289" y="2974132"/>
            <a:ext cx="239077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26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414812" y="5240044"/>
            <a:ext cx="5080051" cy="778598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006348" y="5237729"/>
            <a:ext cx="1664329" cy="778598"/>
          </a:xfrm>
          <a:prstGeom prst="triangle">
            <a:avLst>
              <a:gd name="adj" fmla="val 0"/>
            </a:avLst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 rot="10800000">
            <a:off x="6013428" y="5270096"/>
            <a:ext cx="1664329" cy="778598"/>
          </a:xfrm>
          <a:prstGeom prst="triangle">
            <a:avLst>
              <a:gd name="adj" fmla="val 158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7973727" y="6240151"/>
            <a:ext cx="288167" cy="398352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555457" y="4330968"/>
            <a:ext cx="104227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ц</a:t>
            </a:r>
            <a:endParaRPr lang="ru-RU" sz="5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181404" y="5274880"/>
            <a:ext cx="775502" cy="745406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3430032" y="5229113"/>
            <a:ext cx="1664329" cy="778598"/>
          </a:xfrm>
          <a:prstGeom prst="triangle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 rot="10800000">
            <a:off x="3430032" y="5240044"/>
            <a:ext cx="1708984" cy="773813"/>
          </a:xfrm>
          <a:prstGeom prst="triangle">
            <a:avLst>
              <a:gd name="adj" fmla="val 158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688843" y="5266253"/>
            <a:ext cx="775502" cy="745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5981675" y="5018535"/>
            <a:ext cx="17318" cy="125809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6942309" y="4741297"/>
            <a:ext cx="203079" cy="32731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158964" y="5274880"/>
            <a:ext cx="2" cy="77381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3174" y="133645"/>
            <a:ext cx="4351338" cy="4351338"/>
          </a:xfrm>
          <a:prstGeom prst="rect">
            <a:avLst/>
          </a:prstGeom>
        </p:spPr>
      </p:pic>
      <p:cxnSp>
        <p:nvCxnSpPr>
          <p:cNvPr id="20" name="Прямая соединительная линия 19"/>
          <p:cNvCxnSpPr/>
          <p:nvPr/>
        </p:nvCxnSpPr>
        <p:spPr>
          <a:xfrm>
            <a:off x="7687182" y="5252280"/>
            <a:ext cx="10018" cy="81422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74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1683" y="561314"/>
            <a:ext cx="84106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Тема урока: </a:t>
            </a: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Звук </a:t>
            </a: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ц</a:t>
            </a:r>
            <a:endParaRPr kumimoji="0" lang="ru-RU" sz="96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Буква </a:t>
            </a: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Ц </a:t>
            </a:r>
            <a:r>
              <a:rPr kumimoji="0" lang="ru-RU" sz="96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ц</a:t>
            </a:r>
            <a:r>
              <a:rPr kumimoji="0" lang="ru-RU" sz="9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endParaRPr kumimoji="0" lang="ru-RU" sz="9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77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 урока:</a:t>
            </a:r>
            <a:endParaRPr lang="ru-RU" sz="8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8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Познакомимся с </a:t>
            </a:r>
            <a:r>
              <a:rPr lang="ru-RU" sz="8800" dirty="0"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  <a:endParaRPr lang="ru-RU" sz="8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8800" dirty="0" smtClean="0">
                <a:latin typeface="Arial" panose="020B0604020202020204" pitchFamily="34" charset="0"/>
                <a:cs typeface="Arial" panose="020B0604020202020204" pitchFamily="34" charset="0"/>
              </a:rPr>
              <a:t>Узнаем какие … </a:t>
            </a:r>
          </a:p>
          <a:p>
            <a:pPr marL="0" indent="0">
              <a:buNone/>
            </a:pPr>
            <a:r>
              <a:rPr lang="ru-RU" sz="8800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Научимся читать … </a:t>
            </a:r>
            <a:endParaRPr lang="ru-RU" sz="8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048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296267" y="1443625"/>
            <a:ext cx="8109859" cy="3063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0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Ц </a:t>
            </a:r>
            <a:r>
              <a:rPr lang="ru-RU" sz="30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ц</a:t>
            </a:r>
            <a:endParaRPr lang="ru-RU" sz="30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90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7822" y="0"/>
            <a:ext cx="10312261" cy="685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42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86</Words>
  <Application>Microsoft Office PowerPoint</Application>
  <PresentationFormat>Широкоэкранный</PresentationFormat>
  <Paragraphs>47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Open Sans</vt:lpstr>
      <vt:lpstr>Symbol</vt:lpstr>
      <vt:lpstr>Times New Roman, serif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Цели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41</cp:revision>
  <dcterms:created xsi:type="dcterms:W3CDTF">2019-10-07T11:11:16Z</dcterms:created>
  <dcterms:modified xsi:type="dcterms:W3CDTF">2020-11-24T11:44:07Z</dcterms:modified>
</cp:coreProperties>
</file>