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61" r:id="rId2"/>
    <p:sldId id="289" r:id="rId3"/>
    <p:sldId id="284" r:id="rId4"/>
    <p:sldId id="285" r:id="rId5"/>
    <p:sldId id="281" r:id="rId6"/>
    <p:sldId id="277" r:id="rId7"/>
    <p:sldId id="286" r:id="rId8"/>
    <p:sldId id="263" r:id="rId9"/>
    <p:sldId id="265" r:id="rId10"/>
    <p:sldId id="266" r:id="rId11"/>
    <p:sldId id="274" r:id="rId12"/>
    <p:sldId id="287" r:id="rId13"/>
    <p:sldId id="270" r:id="rId14"/>
    <p:sldId id="290" r:id="rId15"/>
    <p:sldId id="283" r:id="rId16"/>
    <p:sldId id="280" r:id="rId17"/>
    <p:sldId id="288" r:id="rId18"/>
  </p:sldIdLst>
  <p:sldSz cx="9144000" cy="6858000" type="screen4x3"/>
  <p:notesSz cx="9144000" cy="6858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8"/>
    <a:srgbClr val="008CDA"/>
    <a:srgbClr val="326BB0"/>
    <a:srgbClr val="0083CC"/>
    <a:srgbClr val="D5D9A3"/>
    <a:srgbClr val="278FC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E66E1-F96C-46A8-B378-BE4324398BC6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1218B-1F78-4DD2-9858-A93B92306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2130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7BF1DF-6D32-40C7-A4F7-9DD9A99DBB5B}" type="datetimeFigureOut">
              <a:rPr lang="ru-RU" smtClean="0"/>
              <a:pPr/>
              <a:t>17.06.2017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10B3D3E-2057-4CC7-B1E9-2AAA264B7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2 &amp;icy;&amp;yucy;&amp;ncy;&amp;yacy; – &amp;Dcy;&amp;iecy;&amp;ncy;&amp;softcy; &amp;pcy;&amp;acy;&amp;mcy;&amp;yacy;&amp;tcy;&amp;icy; &amp;icy; &amp;scy;&amp;kcy;&amp;ocy;&amp;rcy;&amp;bcy;&amp;i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482183"/>
            <a:ext cx="8382059" cy="589363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Scy;&amp;tcy;&amp;acy;&amp;rcy;&amp;acy;&amp;yacy; &amp;bcy;&amp;ucy;&amp;mcy;&amp;acy;&amp;gcy;&amp;acy; &amp;scy;&amp;tcy;&amp;iecy;&amp;rcy;&amp;lcy;&amp;acy;&amp;scy;&amp;softcy; &amp;ncy;&amp;acy; &amp;scy;&amp;gcy;&amp;icy;&amp;bcy;&amp;acy;&amp;khcy;, &amp;scy;&amp;ocy;&amp;vcy;&amp;scy;&amp;iecy;&amp;mcy; &amp;bcy;&amp;iecy;&amp;lcy;&amp;iecy;&amp;scy;&amp;ycy;&amp;mcy;&amp;icy; &amp;scy;&amp;tcy;&amp;acy;&amp;lcy;&amp;icy; &amp;chcy;&amp;iecy;&amp;rcy;&amp;ncy;&amp;icy;&amp;lcy;&amp;acy;, &amp;pcy;&amp;ocy;&amp;chcy;&amp;tcy;&amp;icy; &amp;ncy;&amp;iecy;&amp;vcy;&amp;icy;&amp;dcy;&amp;icy;&amp;mcy; &amp;pcy;&amp;rcy;&amp;ocy;&amp;scy;&amp;tcy;&amp;ocy;&amp;jcy; &amp;kcy;&amp;acy;&amp;rcy;&amp;acy;&amp;ncy;&amp;dcy;&amp;acy;&amp;shcy;…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72560" cy="5840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&amp;Vcy; &amp;Vcy;&amp;ocy;&amp;jcy;&amp;ncy;&amp;ucy; &amp;ecy;&amp;tcy;&amp;icy; &amp;pcy;&amp;icy;&amp;scy;&amp;softcy;&amp;mcy;&amp;acy; &amp;pcy;&amp;iecy;&amp;rcy;&amp;iecy;&amp;chcy;&amp;icy;&amp;tcy;&amp;ycy;&amp;vcy;&amp;acy;&amp;lcy;&amp;icy;&amp;scy;&amp;softcy; &amp;dcy;&amp;iecy;&amp;scy;&amp;yacy;&amp;tcy;&amp;kcy;&amp;icy; &amp;rcy;&amp;acy;&amp;zcy;. &amp;Vcy;&amp;ncy;&amp;ucy;&amp;kcy;&amp;icy; &amp;icy; &amp;pcy;&amp;rcy;&amp;acy;&amp;vcy;&amp;ncy;&amp;ucy;&amp;kcy;&amp;icy; &amp;chcy;&amp;icy;&amp;tcy;&amp;acy;&amp;yucy;&amp;tcy; &amp;icy;&amp;khcy; &amp;icy; &amp;scy;&amp;iecy;&amp;gcy;&amp;ocy;&amp;dcy;&amp;ncy;&amp;ya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321447"/>
            <a:ext cx="8477309" cy="626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rophotos.ru/data/articles/0001/6852/104995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64389"/>
            <a:ext cx="8858312" cy="4554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Ocy;&amp;dcy;&amp;ncy;&amp;acy; &amp;icy;&amp;zcy; &amp;tcy;&amp;acy;&amp;kcy;&amp;icy;&amp;khcy; &amp;pcy;&amp;iecy;&amp;scy;&amp;iecy;&amp;ncy; – «&amp;Kcy;&amp;acy;&amp;tcy;&amp;yucy;&amp;shcy;&amp;acy;». &amp;Ecy;&amp;tcy;&amp;ucy; &amp;pcy;&amp;iecy;&amp;scy;&amp;ncy;&amp;yucy; &amp;pcy;&amp;iecy;&amp;lcy;&amp;icy; &amp;vcy;&amp;ocy; &amp;vcy;&amp;rcy;&amp;iecy;&amp;mcy;&amp;yacy; &amp;vcy;&amp;ocy;&amp;jcy;&amp;ncy;&amp;ycy; &amp;icy; &amp;pcy;&amp;ocy;&amp;yucy;&amp;tcy; &amp;dcy;&amp;ocy; &amp;scy;&amp;icy;&amp;khcy; &amp;pcy;&amp;ocy;&amp;rcy;. &amp;Ocy;&amp;ncy;&amp;acy; &amp;bcy;&amp;ycy;&amp;lcy;&amp;acy; &amp;ncy;&amp;acy;&amp;pcy;&amp;icy;&amp;scy;&amp;acy;&amp;ncy;&amp;acy; &amp;iecy;&amp;shchcy;&amp;iecy; &amp;dcy;&amp;ocy; &amp;vcy;&amp;ocy;&amp;jcy;&amp;ncy;&amp;ycy;, &amp;ncy;&amp;iecy;&amp;scy;&amp;kcy;&amp;ocy;&amp;lcy;&amp;softcy;&amp;kcy;&amp;ocy; &amp;rcy;&amp;acy;&amp;zcy; &amp;iecy;&amp;iecy; &amp;tcy;&amp;iecy;&amp;kcy;&amp;scy;&amp;tcy; &amp;pcy;&amp;iecy;&amp;rcy;&amp;iecy;&amp;pcy;&amp;icy;&amp;scy;&amp;ycy;&amp;vcy;&amp;acy;&amp;lcy;&amp;icy;. &amp;Icy; &amp;ocy;&amp;ncy;&amp;acy; &amp;tcy;&amp;acy;&amp;kcy; &amp;pcy;&amp;ocy;&amp;lcy;&amp;yucy;&amp;bcy;&amp;icy;&amp;lcy;&amp;acy;&amp;scy;&amp;softcy; &amp;scy;&amp;ocy;&amp;lcy;&amp;dcy;&amp;acy;&amp;tcy;&amp;acy;&amp;mcy;, &amp;chcy;&amp;tcy;&amp;ocy; &amp;vcy; &amp;chcy;&amp;iecy;&amp;scy;&amp;tcy;&amp;softcy; &amp;pcy;&amp;iecy;&amp;scy;&amp;ncy;&amp;icy; &amp;bcy;&amp;ycy;&amp;lcy; &amp;ncy;&amp;acy;&amp;zcy;&amp;vcy;&amp;acy;&amp;ncy; &amp;rcy;&amp;iecy;&amp;acy;&amp;kcy;&amp;tcy;&amp;icy;&amp;vcy;&amp;ncy;&amp;ycy;&amp;jcy; &amp;mcy;&amp;icy;&amp;ncy;&amp;ocy;&amp;mcy;&amp;iecy;&amp;tcy;, &amp;ocy;&amp;gcy;&amp;ncy;&amp;yacy; &amp;kcy;&amp;ocy;&amp;tcy;&amp;ocy;&amp;rcy;&amp;ocy;&amp;gcy;&amp;ocy; &amp;bcy;&amp;ocy;&amp;yacy;&amp;lcy;&amp;icy;&amp;scy;&amp;softcy; &amp;fcy;&amp;acy;&amp;shcy;&amp;icy;&amp;scy;&amp;tcy;&amp;y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7868"/>
            <a:ext cx="8382059" cy="5732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permdaily.ru/uploads/posts/2017-05/9-maya-kartinki-otkrytki-s-krasivymi-pozdravleniyami-ko-dnyu-pobedy_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858180" cy="569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07.rl0.ru/4ca8667d596430cae04cd00aa151a32d/c785x459/sergeykorovkin.fotoplenka.users.photofile.ru/photo/sergeykorovkin.fotoplenka/4275293/xlarge/107301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35761"/>
            <a:ext cx="8382059" cy="5089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pptcloud.ru/system/slides/pics/000/180/021/original/Slide44.jpg?14801832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39438"/>
            <a:ext cx="6929486" cy="4125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g03.rl0.ru/cd8612d2c4a7dfbabc1d944f4003e27e/c1024x679/kafanews.com/new/images/meropriyatiya-na-9-maya-priurochennye-k-prazdnovaniyu-godovshchiny-velikoy-otechestvennoy-voyny__1_2016-05-6-09-41-0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17967"/>
            <a:ext cx="8715436" cy="4850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victory.rusarchives.ru/sites/default/files/1327_688723608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28604"/>
            <a:ext cx="855824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adimavva.ru/wp-content/uploads/2015/11/war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25" y="1232282"/>
            <a:ext cx="7429552" cy="4393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ekaterinburg-eparhia.ru/images/TeatrSl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803654"/>
            <a:ext cx="9144001" cy="4357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cloud.ru/system/slides/pics/000/180/000/original/Slide23.jpg?1480183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17967"/>
            <a:ext cx="7905805" cy="4875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://pptcloud.ru/system/slides/pics/000/179/999/original/Slide22.jpg?14801832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8001056" cy="4500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33477" y="750075"/>
            <a:ext cx="609604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</a:rPr>
              <a:t>Страшные бои шли по всей стране</a:t>
            </a:r>
            <a:endParaRPr lang="ru-RU" sz="25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ubr.ru/userfiles/picoriginal/img-20140622125306-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477309" cy="4875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Ncy;&amp;ocy; &amp;bcy;&amp;ycy;&amp;lcy;&amp;icy; &amp;scy;&amp;rcy;&amp;iecy;&amp;dcy;&amp;icy; &amp;scy;&amp;tcy;&amp;rcy;&amp;acy;&amp;shcy;&amp;ncy;&amp;ycy;&amp;khcy; &amp;bcy;&amp;ocy;&amp;iecy;&amp;vcy; &amp;mcy;&amp;icy;&amp;ncy;&amp;ucy;&amp;tcy;&amp;ycy; &amp;tcy;&amp;icy;&amp;shcy;&amp;icy;&amp;ncy;&amp;ycy;, &amp;kcy;&amp;ocy;&amp;gcy;&amp;dcy;&amp;acy; &amp;scy;&amp;ocy;&amp;lcy;&amp;dcy;&amp;acy;&amp;tcy;&amp;ycy; &amp;scy;&amp;ocy;&amp;bcy;&amp;icy;&amp;rcy;&amp;acy;&amp;lcy;&amp;icy;&amp;scy;&amp;softcy; &amp;vcy; &amp;zcy;&amp;iecy;&amp;mcy;&amp;lcy;&amp;yacy;&amp;ncy;&amp;kcy;&amp;acy;&amp;khcy; &amp;vcy;&amp;ocy;&amp;kcy;&amp;rcy;&amp;ucy;&amp;gcy; &amp;pcy;&amp;iecy;&amp;chcy;&amp;iecy;&amp;kcy;, &amp;chcy;&amp;icy;&amp;scy;&amp;tcy;&amp;icy;&amp;lcy;&amp;icy; &amp;ocy;&amp;rcy;&amp;ucy;&amp;zhcy;&amp;icy;&amp;iecy; &amp;icy; &amp;pcy;&amp;icy;&amp;scy;&amp;acy;&amp;lcy;&amp;icy; &amp;pcy;&amp;icy;&amp;scy;&amp;softcy;&amp;mcy;&amp;acy; &amp;dcy;&amp;ocy;&amp;mcy;&amp;ocy;&amp;j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375026"/>
            <a:ext cx="812800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&amp;Vcy;&amp;ocy;&amp;tcy; &amp;ocy;&amp;dcy;&amp;icy;&amp;ncy; &amp;icy;&amp;zcy; &amp;pcy;&amp;rcy;&amp;icy;&amp;mcy;&amp;iecy;&amp;rcy;&amp;ocy;&amp;vcy; &amp;tcy;&amp;acy;&amp;kcy;&amp;icy;&amp;khcy; &amp;pcy;&amp;icy;&amp;scy;&amp;iecy;&amp;mcy; 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321447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7448d116477176565e996ac2f8490cecab2ff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506</TotalTime>
  <Words>6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66</cp:revision>
  <dcterms:created xsi:type="dcterms:W3CDTF">2014-08-06T09:15:01Z</dcterms:created>
  <dcterms:modified xsi:type="dcterms:W3CDTF">2017-06-17T14:11:32Z</dcterms:modified>
</cp:coreProperties>
</file>