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59" r:id="rId6"/>
    <p:sldId id="262" r:id="rId7"/>
    <p:sldId id="267" r:id="rId8"/>
    <p:sldId id="270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42" autoAdjust="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7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21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6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10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6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5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8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2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5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88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7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76FEB-F6C1-44CE-A14A-E0FDEDC67BD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A0D4C-D3A2-4DAA-B1BB-A3280B92C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13" Type="http://schemas.openxmlformats.org/officeDocument/2006/relationships/image" Target="../media/image14.png"/><Relationship Id="rId3" Type="http://schemas.microsoft.com/office/2007/relationships/hdphoto" Target="../media/hdphoto8.wdp"/><Relationship Id="rId7" Type="http://schemas.openxmlformats.org/officeDocument/2006/relationships/image" Target="../media/image11.png"/><Relationship Id="rId12" Type="http://schemas.microsoft.com/office/2007/relationships/hdphoto" Target="../media/hdphoto1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microsoft.com/office/2007/relationships/hdphoto" Target="../media/hdphoto11.wdp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microsoft.com/office/2007/relationships/hdphoto" Target="../media/hdphoto1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4.wdp"/><Relationship Id="rId7" Type="http://schemas.microsoft.com/office/2007/relationships/hdphoto" Target="../media/hdphoto1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5.wdp"/><Relationship Id="rId4" Type="http://schemas.openxmlformats.org/officeDocument/2006/relationships/image" Target="../media/image16.png"/><Relationship Id="rId9" Type="http://schemas.microsoft.com/office/2007/relationships/hdphoto" Target="../media/hdphoto17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23.wdp"/><Relationship Id="rId3" Type="http://schemas.microsoft.com/office/2007/relationships/hdphoto" Target="../media/hdphoto18.wdp"/><Relationship Id="rId7" Type="http://schemas.microsoft.com/office/2007/relationships/hdphoto" Target="../media/hdphoto20.wdp"/><Relationship Id="rId12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microsoft.com/office/2007/relationships/hdphoto" Target="../media/hdphoto22.wdp"/><Relationship Id="rId5" Type="http://schemas.microsoft.com/office/2007/relationships/hdphoto" Target="../media/hdphoto19.wdp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microsoft.com/office/2007/relationships/hdphoto" Target="../media/hdphoto2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5.wdp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hdphoto" Target="../media/hdphoto26.wdp"/><Relationship Id="rId7" Type="http://schemas.microsoft.com/office/2007/relationships/hdphoto" Target="../media/hdphoto28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microsoft.com/office/2007/relationships/hdphoto" Target="../media/hdphoto30.wdp"/><Relationship Id="rId5" Type="http://schemas.microsoft.com/office/2007/relationships/hdphoto" Target="../media/hdphoto27.wdp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microsoft.com/office/2007/relationships/hdphoto" Target="../media/hdphoto29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16024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же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на уроке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у вас «+»?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83568" y="2852936"/>
            <a:ext cx="2520280" cy="2594013"/>
          </a:xfrm>
          <a:prstGeom prst="smileyFac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3491880" y="2852936"/>
            <a:ext cx="2520280" cy="2594013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6300192" y="2852936"/>
            <a:ext cx="2520280" cy="2594013"/>
          </a:xfrm>
          <a:prstGeom prst="smileyFac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8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 Всем ли зайчикам хватит домиков?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clipartmax.com/png/middle/190-1907035_bugs-bunny-thumper-rabbit-cartoon-clip-art-rabbit-cartoon-png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2" b="100000" l="0" r="100000">
                        <a14:foregroundMark x1="41606" y1="46853" x2="40876" y2="53846"/>
                        <a14:foregroundMark x1="59489" y1="53613" x2="70073" y2="54312"/>
                        <a14:foregroundMark x1="55839" y1="65967" x2="56204" y2="869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526" y="1844823"/>
            <a:ext cx="1141162" cy="178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.favpng.com/6/0/4/easter-bunny-rabbit-cartoon-illustration-png-favpng-MEx7ZtDmvK6gKX4L3WCnfWzH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50" l="10000" r="90000">
                        <a14:foregroundMark x1="42073" y1="38125" x2="45244" y2="47625"/>
                        <a14:foregroundMark x1="53659" y1="38625" x2="56341" y2="44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238243" cy="218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7.uihere.com/files/904/947/685/domestic-rabbit-drawing-clip-art-rabbit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380" l="0" r="100000">
                        <a14:foregroundMark x1="31884" y1="34917" x2="43478" y2="47727"/>
                        <a14:foregroundMark x1="30072" y1="43182" x2="60145" y2="38430"/>
                        <a14:foregroundMark x1="28986" y1="54545" x2="51087" y2="65702"/>
                        <a14:foregroundMark x1="28986" y1="77066" x2="54348" y2="667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1381" y="3427147"/>
            <a:ext cx="1145715" cy="201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c7.uihere.com/files/904/947/685/domestic-rabbit-drawing-clip-art-rabbit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375" l="0" r="100000">
                        <a14:foregroundMark x1="31868" y1="35000" x2="43590" y2="47708"/>
                        <a14:foregroundMark x1="30037" y1="43125" x2="60073" y2="38542"/>
                        <a14:foregroundMark x1="28938" y1="54375" x2="51282" y2="65625"/>
                        <a14:foregroundMark x1="28938" y1="77083" x2="54212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40352" y="1193468"/>
            <a:ext cx="1134780" cy="199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clipartmax.com/png/middle/190-1907035_bugs-bunny-thumper-rabbit-cartoon-clip-art-rabbit-cartoon-png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883" b="100000" l="0" r="100000">
                        <a14:foregroundMark x1="41522" y1="46799" x2="40484" y2="53863"/>
                        <a14:foregroundMark x1="59170" y1="53422" x2="69896" y2="54305"/>
                        <a14:foregroundMark x1="55709" y1="66004" x2="56055" y2="869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3245538"/>
            <a:ext cx="1202927" cy="188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977" b="9907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327755"/>
            <a:ext cx="1328122" cy="12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977" b="9907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191339"/>
            <a:ext cx="1328122" cy="12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977" b="9907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1328122" cy="12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977" b="9907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247" y="3552534"/>
            <a:ext cx="1328122" cy="12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9450" y="5174549"/>
            <a:ext cx="594358" cy="1022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64597" y="5128623"/>
            <a:ext cx="629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08373" y="559640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74770" y="5688739"/>
            <a:ext cx="697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09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75364E-6 L -0.3106 -0.067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38" y="-3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 У всех ли малышей есть игрушки?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cdn.imgbin.com/9/14/18/imgbin-infant-child-baby-lovely-sprout-qPpAbiJpM3N74NNpxEgfQDcw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23" y="2099001"/>
            <a:ext cx="1819242" cy="180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73/39/a4/7339a4a9e01aceb6f86a3598449dc69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12734"/>
            <a:ext cx="1221799" cy="18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cdn.imgbin.com/9/14/18/imgbin-infant-child-baby-lovely-sprout-qPpAbiJpM3N74NNpxEgfQDcwj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761" y="4149080"/>
            <a:ext cx="2052299" cy="204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i.pinimg.com/originals/73/39/a4/7339a4a9e01aceb6f86a3598449dc69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901" y="3284984"/>
            <a:ext cx="1221799" cy="18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2.freepng.ru/20180303/kkw/kisspng-napkin-toy-greeting-card-hand-painted-cartoon-toys-5a9a5adb468889.830603391520065243288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6778" l="15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84" y="3974514"/>
            <a:ext cx="2079758" cy="207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7.uihere.com/files/71/249/98/toy-bear-png-vector-material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717309"/>
            <a:ext cx="1579788" cy="184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banner2.cleanpng.com/20180722/vhs/kisspng-motor-vehicle-logo-brand-cartoon-train-drawing-5b552a870b8ed6.5082069515323081030474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99239">
                        <a14:foregroundMark x1="10152" y1="84694" x2="18528" y2="86735"/>
                        <a14:foregroundMark x1="64213" y1="42857" x2="63198" y2="37755"/>
                        <a14:foregroundMark x1="62690" y1="30272" x2="70051" y2="425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1784372"/>
            <a:ext cx="1638598" cy="12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832" y="4613690"/>
            <a:ext cx="1512168" cy="141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6001" y="539143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5901" y="5393076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7156" y="5877272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82257" y="5892136"/>
            <a:ext cx="469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832" y="4613689"/>
            <a:ext cx="1512168" cy="141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72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80754E-6 L -0.1243 -0.074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5" y="-37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Сравни числа используя знак = или ≠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4147" y="149785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79990" y="148478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s://c7.uihere.com/files/904/947/685/domestic-rabbit-drawing-clip-art-rabbi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48" l="0" r="100000">
                        <a14:foregroundMark x1="31553" y1="35083" x2="43204" y2="47790"/>
                        <a14:foregroundMark x1="30097" y1="43094" x2="60194" y2="38674"/>
                        <a14:foregroundMark x1="29126" y1="54420" x2="50971" y2="65746"/>
                        <a14:foregroundMark x1="29126" y1="77072" x2="54369" y2="668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3705" y="2974430"/>
            <a:ext cx="858055" cy="150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c7.uihere.com/files/904/947/685/domestic-rabbit-drawing-clip-art-rabbi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471" l="0" r="100000">
                        <a14:foregroundMark x1="31776" y1="34921" x2="43458" y2="47884"/>
                        <a14:foregroundMark x1="29907" y1="43122" x2="60280" y2="38360"/>
                        <a14:foregroundMark x1="28972" y1="54497" x2="50935" y2="65608"/>
                        <a14:foregroundMark x1="28972" y1="76984" x2="54206" y2="669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2188782"/>
            <a:ext cx="893440" cy="157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7.uihere.com/files/904/947/685/domestic-rabbit-drawing-clip-art-rabbit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454" l="0" r="100000">
                        <a14:foregroundMark x1="31731" y1="34973" x2="43269" y2="47814"/>
                        <a14:foregroundMark x1="29808" y1="43169" x2="60096" y2="38525"/>
                        <a14:foregroundMark x1="28846" y1="54645" x2="50962" y2="65847"/>
                        <a14:foregroundMark x1="28846" y1="77049" x2="54327" y2="66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556217"/>
            <a:ext cx="863369" cy="151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banner2.cleanpng.com/20180216/cqw/kisspng-carrot-daikon-vegetable-hand-painted-carrot-5a8762eb88a056.140501341518822123559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00" b="99500" l="0" r="98333">
                        <a14:foregroundMark x1="74333" y1="39800" x2="74333" y2="46400"/>
                        <a14:foregroundMark x1="60444" y1="54300" x2="78889" y2="46100"/>
                        <a14:foregroundMark x1="76333" y1="37000" x2="82778" y2="40300"/>
                        <a14:foregroundMark x1="78778" y1="36000" x2="83889" y2="36200"/>
                        <a14:foregroundMark x1="59000" y1="61300" x2="71222" y2="50200"/>
                        <a14:foregroundMark x1="56111" y1="61800" x2="59556" y2="6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659" y="1642282"/>
            <a:ext cx="1198933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banner2.cleanpng.com/20180216/cqw/kisspng-carrot-daikon-vegetable-hand-painted-carrot-5a8762eb88a056.140501341518822123559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00" b="99500" l="0" r="98333">
                        <a14:foregroundMark x1="74333" y1="39800" x2="74333" y2="46400"/>
                        <a14:foregroundMark x1="60444" y1="54300" x2="78889" y2="46100"/>
                        <a14:foregroundMark x1="76333" y1="37000" x2="82778" y2="40300"/>
                        <a14:foregroundMark x1="78778" y1="36000" x2="83889" y2="36200"/>
                        <a14:foregroundMark x1="59000" y1="61300" x2="71222" y2="50200"/>
                        <a14:foregroundMark x1="56111" y1="61800" x2="59556" y2="6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434" y="3188499"/>
            <a:ext cx="1198933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3667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986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83354" y="4986806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16492" y="5517232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5445224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74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2142E-6 L -0.16493 -0.111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7" y="-5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Сравни числа используя знак = или ≠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65691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57318" y="167639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036621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5040555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5040555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9283" y="5681001"/>
            <a:ext cx="216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5475" y="5589240"/>
            <a:ext cx="216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2" descr="https://cdn.imgbin.com/9/14/18/imgbin-infant-child-baby-lovely-sprout-qPpAbiJpM3N74NNpxEgfQDcw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129" y="1772816"/>
            <a:ext cx="1251615" cy="12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s://cdn.imgbin.com/9/14/18/imgbin-infant-child-baby-lovely-sprout-qPpAbiJpM3N74NNpxEgfQDcw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748" y="1844824"/>
            <a:ext cx="1233636" cy="122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cdn.imgbin.com/9/14/18/imgbin-infant-child-baby-lovely-sprout-qPpAbiJpM3N74NNpxEgfQDcw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442" y="3299419"/>
            <a:ext cx="1233636" cy="122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s://cdn.imgbin.com/9/14/18/imgbin-infant-child-baby-lovely-sprout-qPpAbiJpM3N74NNpxEgfQDcw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53" r="89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332712"/>
            <a:ext cx="1233636" cy="122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499" y="2059907"/>
            <a:ext cx="1084044" cy="101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454" y="3429000"/>
            <a:ext cx="1129351" cy="105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499" y="3437836"/>
            <a:ext cx="1119884" cy="104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2" descr="https://img2.freepng.ru/20190627/quj/kisspng-sound-clip-art-drum-music-drawing-5d14eb658ebf55.7519739915616520695847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8452" l="1889" r="100000">
                        <a14:foregroundMark x1="9889" y1="47619" x2="90222" y2="52024"/>
                        <a14:foregroundMark x1="13000" y1="64762" x2="84333" y2="69286"/>
                        <a14:foregroundMark x1="18889" y1="67381" x2="54778" y2="72024"/>
                        <a14:foregroundMark x1="54778" y1="73333" x2="80222" y2="66429"/>
                        <a14:foregroundMark x1="11000" y1="48810" x2="45667" y2="63214"/>
                        <a14:foregroundMark x1="52111" y1="59881" x2="81333" y2="50476"/>
                        <a14:foregroundMark x1="33222" y1="60714" x2="46222" y2="52619"/>
                        <a14:foregroundMark x1="9111" y1="61310" x2="10444" y2="40952"/>
                        <a14:foregroundMark x1="12333" y1="71667" x2="10444" y2="51905"/>
                        <a14:foregroundMark x1="10444" y1="48452" x2="11778" y2="38095"/>
                        <a14:foregroundMark x1="11000" y1="81190" x2="25333" y2="68571"/>
                        <a14:foregroundMark x1="8111" y1="78690" x2="14222" y2="67381"/>
                        <a14:foregroundMark x1="18889" y1="82976" x2="44889" y2="71429"/>
                        <a14:foregroundMark x1="29444" y1="85833" x2="54889" y2="82024"/>
                        <a14:foregroundMark x1="49222" y1="85833" x2="78111" y2="78690"/>
                        <a14:foregroundMark x1="84000" y1="78095" x2="90778" y2="74048"/>
                        <a14:foregroundMark x1="84333" y1="69048" x2="90444" y2="58929"/>
                        <a14:foregroundMark x1="74778" y1="87262" x2="78556" y2="69643"/>
                        <a14:foregroundMark x1="72111" y1="68810" x2="74222" y2="48571"/>
                        <a14:foregroundMark x1="37556" y1="63333" x2="50000" y2="54881"/>
                        <a14:foregroundMark x1="91111" y1="54048" x2="87222" y2="43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714" y="2059907"/>
            <a:ext cx="1160240" cy="108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18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3259E-6 L 0.1415 -0.1256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Сравни числа используя знак = или ≠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4147" y="149785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79990" y="148478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667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986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83354" y="4986806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16492" y="5517232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5445224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https://img2.freepng.ru/20180331/lpw/kisspng-dog-puppy-cartoon-clip-art-cute-dog-5ac052fd227cc1.16435220152255359714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441" y1="28821" x2="50000" y2="24017"/>
                        <a14:foregroundMark x1="43243" y1="24017" x2="50901" y2="257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3071" y="3614110"/>
            <a:ext cx="921258" cy="9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g2.freepng.ru/20180425/fpw/kisspng-bone-dinosaur-child-human-skeleton-5ae0be794536b7.19890758152467826528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087" l="667" r="100000">
                        <a14:foregroundMark x1="9000" y1="76196" x2="38444" y2="60870"/>
                        <a14:foregroundMark x1="40667" y1="57391" x2="76556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973" y="2546455"/>
            <a:ext cx="1118305" cy="114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img2.freepng.ru/20180331/lpw/kisspng-dog-puppy-cartoon-clip-art-cute-dog-5ac052fd227cc1.16435220152255359714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441" y1="28821" x2="50000" y2="24017"/>
                        <a14:foregroundMark x1="43243" y1="24017" x2="50901" y2="257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4702" y="3564045"/>
            <a:ext cx="921258" cy="9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img2.freepng.ru/20180331/lpw/kisspng-dog-puppy-cartoon-clip-art-cute-dog-5ac052fd227cc1.16435220152255359714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441" y1="28821" x2="50000" y2="24017"/>
                        <a14:foregroundMark x1="43243" y1="24017" x2="50901" y2="257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8847" y="2660960"/>
            <a:ext cx="921258" cy="9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img2.freepng.ru/20180331/lpw/kisspng-dog-puppy-cartoon-clip-art-cute-dog-5ac052fd227cc1.16435220152255359714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441" y1="28821" x2="50000" y2="24017"/>
                        <a14:foregroundMark x1="43243" y1="24017" x2="50901" y2="257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4702" y="1700808"/>
            <a:ext cx="921258" cy="9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img2.freepng.ru/20180331/lpw/kisspng-dog-puppy-cartoon-clip-art-cute-dog-5ac052fd227cc1.16435220152255359714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441" y1="28821" x2="50000" y2="24017"/>
                        <a14:foregroundMark x1="43243" y1="24017" x2="50901" y2="257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4060" y="1700808"/>
            <a:ext cx="921258" cy="9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img2.freepng.ru/20180425/fpw/kisspng-bone-dinosaur-child-human-skeleton-5ae0be794536b7.19890758152467826528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087" l="667" r="100000">
                        <a14:foregroundMark x1="9000" y1="76196" x2="38444" y2="60870"/>
                        <a14:foregroundMark x1="40667" y1="57391" x2="76556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0787" y="3374038"/>
            <a:ext cx="1118305" cy="114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s://img2.freepng.ru/20180425/fpw/kisspng-bone-dinosaur-child-human-skeleton-5ae0be794536b7.19890758152467826528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087" l="667" r="100000">
                        <a14:foregroundMark x1="9000" y1="76196" x2="38444" y2="60870"/>
                        <a14:foregroundMark x1="40667" y1="57391" x2="76556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595" y="1700808"/>
            <a:ext cx="1118305" cy="114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44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2142E-6 L -0.16493 -0.111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7" y="-5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Сравни числа используя знак = или ≠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4147" y="149785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79990" y="1484784"/>
            <a:ext cx="2448272" cy="32403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667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9860" y="5015160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83354" y="4986806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16492" y="5517232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5445224"/>
            <a:ext cx="647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mg.lovepik.com/element/40172/4601.png_86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51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554" y="1700808"/>
            <a:ext cx="2922742" cy="292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c7.hotpng.com/preview/348/767/694/common-carp-tilapia-drawing-fish-fis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36" b="95179" l="250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744" y="1531048"/>
            <a:ext cx="1441718" cy="100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s://c7.hotpng.com/preview/348/767/694/common-carp-tilapia-drawing-fish-fish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36" b="95179" l="250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826" y="2218420"/>
            <a:ext cx="1348227" cy="94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s://c7.hotpng.com/preview/348/767/694/common-carp-tilapia-drawing-fish-fish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36" b="95179" l="250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603" y="3696576"/>
            <a:ext cx="1510267" cy="10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s://c7.hotpng.com/preview/348/767/694/common-carp-tilapia-drawing-fish-fish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036" b="95179" l="250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921" y="2996953"/>
            <a:ext cx="1435243" cy="100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88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2142E-6 L -0.16493 -0.111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7" y="-5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 Перерисуйте фигуры в тетрадь?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463464"/>
              </p:ext>
            </p:extLst>
          </p:nvPr>
        </p:nvGraphicFramePr>
        <p:xfrm>
          <a:off x="323528" y="1700808"/>
          <a:ext cx="8479680" cy="2332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  <a:gridCol w="385440"/>
              </a:tblGrid>
              <a:tr h="4665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65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65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65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65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4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узнали нового на уроке?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выполнить сравнение групп предметов по количеству?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особенно понравилось на уроке?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58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120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Столько же </vt:lpstr>
      <vt:lpstr>№1 Всем ли зайчикам хватит домиков?</vt:lpstr>
      <vt:lpstr>№1 У всех ли малышей есть игрушки?</vt:lpstr>
      <vt:lpstr>№3 Сравни числа используя знак = или ≠</vt:lpstr>
      <vt:lpstr>№3 Сравни числа используя знак = или ≠</vt:lpstr>
      <vt:lpstr>№3 Сравни числа используя знак = или ≠</vt:lpstr>
      <vt:lpstr>№3 Сравни числа используя знак = или ≠</vt:lpstr>
      <vt:lpstr>№ 6 Перерисуйте фигуры в тетрадь?</vt:lpstr>
      <vt:lpstr>Подведение итогов</vt:lpstr>
      <vt:lpstr>Оцените свою работу на уроке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 и сделай вывод</dc:title>
  <dc:creator>Паша</dc:creator>
  <cp:lastModifiedBy>Паша</cp:lastModifiedBy>
  <cp:revision>22</cp:revision>
  <dcterms:created xsi:type="dcterms:W3CDTF">2020-11-16T19:44:29Z</dcterms:created>
  <dcterms:modified xsi:type="dcterms:W3CDTF">2020-11-24T15:55:31Z</dcterms:modified>
</cp:coreProperties>
</file>