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C8D1-CE6B-4208-9988-FFA6B6EEB325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A7DC7-EBB0-4DB3-8B19-ACC3A5C821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41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C8D1-CE6B-4208-9988-FFA6B6EEB325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A7DC7-EBB0-4DB3-8B19-ACC3A5C821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508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C8D1-CE6B-4208-9988-FFA6B6EEB325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A7DC7-EBB0-4DB3-8B19-ACC3A5C821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320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C8D1-CE6B-4208-9988-FFA6B6EEB325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A7DC7-EBB0-4DB3-8B19-ACC3A5C821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404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C8D1-CE6B-4208-9988-FFA6B6EEB325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A7DC7-EBB0-4DB3-8B19-ACC3A5C821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791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C8D1-CE6B-4208-9988-FFA6B6EEB325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A7DC7-EBB0-4DB3-8B19-ACC3A5C821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993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C8D1-CE6B-4208-9988-FFA6B6EEB325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A7DC7-EBB0-4DB3-8B19-ACC3A5C821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237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C8D1-CE6B-4208-9988-FFA6B6EEB325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A7DC7-EBB0-4DB3-8B19-ACC3A5C821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938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C8D1-CE6B-4208-9988-FFA6B6EEB325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A7DC7-EBB0-4DB3-8B19-ACC3A5C821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290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C8D1-CE6B-4208-9988-FFA6B6EEB325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A7DC7-EBB0-4DB3-8B19-ACC3A5C821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818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1C8D1-CE6B-4208-9988-FFA6B6EEB325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A7DC7-EBB0-4DB3-8B19-ACC3A5C821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678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1C8D1-CE6B-4208-9988-FFA6B6EEB325}" type="datetimeFigureOut">
              <a:rPr lang="ru-RU" smtClean="0"/>
              <a:t>31.03.2020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A7DC7-EBB0-4DB3-8B19-ACC3A5C821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533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5" Type="http://schemas.openxmlformats.org/officeDocument/2006/relationships/image" Target="../media/image10.jp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14.jpg"/><Relationship Id="rId7" Type="http://schemas.openxmlformats.org/officeDocument/2006/relationships/image" Target="../media/image10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4.jpg"/><Relationship Id="rId4" Type="http://schemas.openxmlformats.org/officeDocument/2006/relationships/image" Target="../media/image6.jpg"/><Relationship Id="rId9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6068291" cy="8449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87" y="0"/>
            <a:ext cx="12156826" cy="685581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40182" y="2202872"/>
            <a:ext cx="65947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Построй башенку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76818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Собери по образцу</a:t>
            </a:r>
            <a:endParaRPr lang="ru-RU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673" y="1575004"/>
            <a:ext cx="2641455" cy="4242967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957" y="4325022"/>
            <a:ext cx="2081212" cy="18943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3606" y="2916213"/>
            <a:ext cx="1824902" cy="156054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957" y="1175271"/>
            <a:ext cx="2068872" cy="1883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493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Собери по образцу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140" y="1431708"/>
            <a:ext cx="1728787" cy="5462966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4036" y="5574145"/>
            <a:ext cx="1330037" cy="11122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0404" y="4605536"/>
            <a:ext cx="1293669" cy="11062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5882" y="2616958"/>
            <a:ext cx="1499322" cy="1364689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1222" y="3607047"/>
            <a:ext cx="1330037" cy="111228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0049" y="1656389"/>
            <a:ext cx="1330037" cy="111228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3519" y="660778"/>
            <a:ext cx="1276567" cy="1091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524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Собери по образцу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81633"/>
            <a:ext cx="2786842" cy="4322185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762" y="2011899"/>
            <a:ext cx="1584929" cy="83081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762" y="4669845"/>
            <a:ext cx="1584929" cy="62129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0359" y="3848424"/>
            <a:ext cx="1508293" cy="58860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1886" y="3027338"/>
            <a:ext cx="1486766" cy="65665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1886" y="5291137"/>
            <a:ext cx="1615786" cy="846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189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Собери по образцу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000" y="1849076"/>
            <a:ext cx="3168363" cy="502635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330" y="5848370"/>
            <a:ext cx="2242373" cy="93714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664" y="4839040"/>
            <a:ext cx="1203794" cy="100671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7161" y="3901800"/>
            <a:ext cx="2243902" cy="87566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6910" y="2690467"/>
            <a:ext cx="1183211" cy="101181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6910" y="1563456"/>
            <a:ext cx="1203681" cy="1006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246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Собери по образцу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342" y="2088933"/>
            <a:ext cx="2262638" cy="407634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7357" y="2373309"/>
            <a:ext cx="1293118" cy="8732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2622" y="5379063"/>
            <a:ext cx="1206871" cy="10092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7571" y="4306923"/>
            <a:ext cx="1096974" cy="9380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0829" y="3301423"/>
            <a:ext cx="2238589" cy="87752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4364" y="5379063"/>
            <a:ext cx="1530479" cy="103357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415" y="2411192"/>
            <a:ext cx="1004376" cy="85888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3937" y="1605488"/>
            <a:ext cx="1951275" cy="76147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3668" y="567748"/>
            <a:ext cx="1871544" cy="98105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9082" y="4233788"/>
            <a:ext cx="1401042" cy="1275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029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17</Words>
  <Application>Microsoft Office PowerPoint</Application>
  <PresentationFormat>Широкоэкранный</PresentationFormat>
  <Paragraphs>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Собери по образцу</vt:lpstr>
      <vt:lpstr>Собери по образцу</vt:lpstr>
      <vt:lpstr>Собери по образцу</vt:lpstr>
      <vt:lpstr>Собери по образцу</vt:lpstr>
      <vt:lpstr>Собери по образцу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</dc:creator>
  <cp:lastModifiedBy>Анна</cp:lastModifiedBy>
  <cp:revision>14</cp:revision>
  <dcterms:created xsi:type="dcterms:W3CDTF">2020-03-29T08:38:31Z</dcterms:created>
  <dcterms:modified xsi:type="dcterms:W3CDTF">2020-03-31T17:22:49Z</dcterms:modified>
</cp:coreProperties>
</file>