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9" r:id="rId4"/>
    <p:sldId id="290" r:id="rId5"/>
    <p:sldId id="291" r:id="rId6"/>
    <p:sldId id="268" r:id="rId7"/>
    <p:sldId id="292" r:id="rId8"/>
    <p:sldId id="293" r:id="rId9"/>
    <p:sldId id="29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6F0D"/>
    <a:srgbClr val="EAF006"/>
    <a:srgbClr val="E80E0E"/>
    <a:srgbClr val="FF3300"/>
    <a:srgbClr val="FFFF99"/>
    <a:srgbClr val="FFFF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6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54FDC-456E-4BD6-AA54-7E745EB5FE7A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FF6FB-0A1E-47C2-8444-4B12691D4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170194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0EA8A-65D8-4D7F-A901-03A081258DD5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D9653-9BF6-4176-943B-7F58A24CA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64941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5B02D-6937-49DA-9E5A-981CF31EC6A2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02A32-6156-4F1E-AA7D-C583E8ABB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5104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пр4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A4A37-AA64-4444-9B1F-56689D42806A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2195B-6CA0-4ECA-BB27-CDF9A4CA6C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49014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2095A-34A8-422B-9DD6-504F8D17FAF5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BF04C-19C4-4347-A6AC-AC906366B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42931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A6716-84EE-4773-A0A0-33D6120DA38F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39E10-FE29-455A-9C02-D1093F945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351797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C46CA-2032-46A0-B544-7E8FE4DDA1EE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420A8-4778-438F-BE23-D53B350A0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19099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19015-1ADC-4280-91B3-855F16EE3ACE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8E573-937B-4AE2-B368-CFDA499E4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95281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7B3AE-AB0B-499E-8EAC-6262022E5561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07E92-B8E6-408F-BC78-CAE7D88868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62007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19E27-3E49-49B6-A7B1-D49738DA5742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E2E6E-2C24-4173-B2F9-70F279BC12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59500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B525A-FC84-41F5-8B20-ADE70C828928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D2BAC-C941-47B0-B21D-3D14716062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82700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764548-38B6-4F4F-9BBD-2F9792CEE381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F4D48B3-7CFB-49AF-B2F1-548C9B629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0"/>
            <a:ext cx="3456384" cy="432048"/>
          </a:xfrm>
        </p:spPr>
        <p:txBody>
          <a:bodyPr/>
          <a:lstStyle/>
          <a:p>
            <a:pPr eaLnBrk="1" hangingPunct="1"/>
            <a:r>
              <a:rPr lang="ru-RU" alt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Кадушкина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О.А.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188740" y="476672"/>
            <a:ext cx="6766520" cy="2907754"/>
          </a:xfrm>
        </p:spPr>
        <p:txBody>
          <a:bodyPr/>
          <a:lstStyle/>
          <a:p>
            <a:r>
              <a:rPr lang="ru-RU" altLang="ru-RU" sz="5400" b="1" cap="none" spc="0" dirty="0" smtClean="0">
                <a:ln w="12700">
                  <a:solidFill>
                    <a:srgbClr val="FF3300"/>
                  </a:solidFill>
                  <a:prstDash val="solid"/>
                </a:ln>
                <a:solidFill>
                  <a:srgbClr val="E80E0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ПРАВИЛА</a:t>
            </a:r>
            <a:br>
              <a:rPr lang="ru-RU" altLang="ru-RU" sz="5400" b="1" cap="none" spc="0" dirty="0" smtClean="0">
                <a:ln w="12700">
                  <a:solidFill>
                    <a:srgbClr val="FF3300"/>
                  </a:solidFill>
                  <a:prstDash val="solid"/>
                </a:ln>
                <a:solidFill>
                  <a:srgbClr val="E80E0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400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EAF00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ДОРОЖНОГО</a:t>
            </a:r>
            <a:br>
              <a:rPr lang="ru-RU" sz="5400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EAF00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400" b="1" cap="none" spc="0" dirty="0" smtClean="0">
                <a:ln w="12700">
                  <a:solidFill>
                    <a:srgbClr val="0B6F0D"/>
                  </a:solidFill>
                  <a:prstDash val="solid"/>
                </a:ln>
                <a:solidFill>
                  <a:srgbClr val="0B6F0D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ДВИЖЕНИЯ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39" y="2564904"/>
            <a:ext cx="9144000" cy="447141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ьная выноска 9"/>
          <p:cNvSpPr/>
          <p:nvPr/>
        </p:nvSpPr>
        <p:spPr>
          <a:xfrm>
            <a:off x="2555776" y="547894"/>
            <a:ext cx="6192688" cy="3097130"/>
          </a:xfrm>
          <a:prstGeom prst="wedgeEllipseCallout">
            <a:avLst>
              <a:gd name="adj1" fmla="val -55073"/>
              <a:gd name="adj2" fmla="val 5295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дорожного движения знать все должны без исключения!!!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000202"/>
            <a:ext cx="3141685" cy="406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2926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607" y="1457873"/>
            <a:ext cx="2375474" cy="5150365"/>
          </a:xfrm>
          <a:prstGeom prst="rect">
            <a:avLst/>
          </a:prstGeom>
        </p:spPr>
      </p:pic>
      <p:sp>
        <p:nvSpPr>
          <p:cNvPr id="10" name="Овальная выноска 9"/>
          <p:cNvSpPr/>
          <p:nvPr/>
        </p:nvSpPr>
        <p:spPr>
          <a:xfrm>
            <a:off x="1979712" y="547894"/>
            <a:ext cx="3888432" cy="1620760"/>
          </a:xfrm>
          <a:prstGeom prst="wedgeEllipseCallout">
            <a:avLst>
              <a:gd name="adj1" fmla="val -38326"/>
              <a:gd name="adj2" fmla="val 11272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0" dirty="0"/>
              <a:t>Если красный свет горит,</a:t>
            </a:r>
          </a:p>
          <a:p>
            <a:r>
              <a:rPr lang="ru-RU" b="0" dirty="0"/>
              <a:t>Что тебе он говорит?</a:t>
            </a:r>
          </a:p>
          <a:p>
            <a:r>
              <a:rPr lang="ru-RU" b="0" dirty="0"/>
              <a:t>Это значит, стой, и жди!</a:t>
            </a:r>
          </a:p>
          <a:p>
            <a:r>
              <a:rPr lang="ru-RU" b="0" dirty="0"/>
              <a:t>Путь опасный впереди.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000202"/>
            <a:ext cx="3141685" cy="406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1352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ьная выноска 9"/>
          <p:cNvSpPr/>
          <p:nvPr/>
        </p:nvSpPr>
        <p:spPr>
          <a:xfrm>
            <a:off x="2051720" y="548680"/>
            <a:ext cx="3888432" cy="1620760"/>
          </a:xfrm>
          <a:prstGeom prst="wedgeEllipseCallout">
            <a:avLst>
              <a:gd name="adj1" fmla="val -38326"/>
              <a:gd name="adj2" fmla="val 11272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0" dirty="0"/>
              <a:t>Желтый светит огонек,</a:t>
            </a:r>
          </a:p>
          <a:p>
            <a:r>
              <a:rPr lang="ru-RU" b="0" dirty="0"/>
              <a:t>Погоди, постой, дружок.</a:t>
            </a:r>
          </a:p>
          <a:p>
            <a:r>
              <a:rPr lang="ru-RU" b="0" dirty="0"/>
              <a:t>Ты идти не торопись,</a:t>
            </a:r>
          </a:p>
          <a:p>
            <a:r>
              <a:rPr lang="ru-RU" b="0" dirty="0"/>
              <a:t>А зеленого дождись.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000202"/>
            <a:ext cx="3141685" cy="40657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1268760"/>
            <a:ext cx="2501606" cy="5045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262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ьная выноска 9"/>
          <p:cNvSpPr/>
          <p:nvPr/>
        </p:nvSpPr>
        <p:spPr>
          <a:xfrm>
            <a:off x="1979712" y="547894"/>
            <a:ext cx="3888432" cy="1620760"/>
          </a:xfrm>
          <a:prstGeom prst="wedgeEllipseCallout">
            <a:avLst>
              <a:gd name="adj1" fmla="val -38326"/>
              <a:gd name="adj2" fmla="val 11272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0" dirty="0"/>
              <a:t>Свет зеленый впереди?</a:t>
            </a:r>
          </a:p>
          <a:p>
            <a:r>
              <a:rPr lang="ru-RU" b="0" dirty="0"/>
              <a:t>Смело ты теперь иди.</a:t>
            </a:r>
          </a:p>
          <a:p>
            <a:r>
              <a:rPr lang="ru-RU" b="0" dirty="0"/>
              <a:t>Вас машины подождут,</a:t>
            </a:r>
          </a:p>
          <a:p>
            <a:r>
              <a:rPr lang="ru-RU" b="0" dirty="0"/>
              <a:t>Пешеходы все пройдут.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000202"/>
            <a:ext cx="3141685" cy="40657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1196752"/>
            <a:ext cx="2312409" cy="5108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0874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5936" y="2348880"/>
            <a:ext cx="4776342" cy="4299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132856"/>
            <a:ext cx="3261750" cy="4221088"/>
          </a:xfrm>
          <a:prstGeom prst="rect">
            <a:avLst/>
          </a:prstGeom>
        </p:spPr>
      </p:pic>
      <p:sp>
        <p:nvSpPr>
          <p:cNvPr id="5" name="Овальная выноска 4"/>
          <p:cNvSpPr/>
          <p:nvPr/>
        </p:nvSpPr>
        <p:spPr>
          <a:xfrm>
            <a:off x="1702778" y="548680"/>
            <a:ext cx="4309381" cy="1692768"/>
          </a:xfrm>
          <a:prstGeom prst="wedgeEllipseCallout">
            <a:avLst>
              <a:gd name="adj1" fmla="val -24924"/>
              <a:gd name="adj2" fmla="val 9093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0" dirty="0"/>
              <a:t>Никогда перед машиной</a:t>
            </a:r>
          </a:p>
          <a:p>
            <a:r>
              <a:rPr lang="ru-RU" b="0" dirty="0"/>
              <a:t>Не перебегай дорогу!</a:t>
            </a:r>
          </a:p>
          <a:p>
            <a:r>
              <a:rPr lang="ru-RU" b="0" dirty="0"/>
              <a:t>Помни, даже супер шины</a:t>
            </a:r>
          </a:p>
          <a:p>
            <a:r>
              <a:rPr lang="ru-RU" b="0" dirty="0"/>
              <a:t>Быстро тормозить не могут!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1844824"/>
            <a:ext cx="3312368" cy="4680520"/>
          </a:xfrm>
          <a:prstGeom prst="rect">
            <a:avLst/>
          </a:prstGeom>
        </p:spPr>
      </p:pic>
      <p:sp>
        <p:nvSpPr>
          <p:cNvPr id="5" name="Овальная выноска 4"/>
          <p:cNvSpPr/>
          <p:nvPr/>
        </p:nvSpPr>
        <p:spPr>
          <a:xfrm>
            <a:off x="1702778" y="548680"/>
            <a:ext cx="5173478" cy="1692768"/>
          </a:xfrm>
          <a:prstGeom prst="wedgeEllipseCallout">
            <a:avLst>
              <a:gd name="adj1" fmla="val -38503"/>
              <a:gd name="adj2" fmla="val 14099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0" dirty="0"/>
              <a:t>Для продвиженья вдоль дорог</a:t>
            </a:r>
          </a:p>
          <a:p>
            <a:r>
              <a:rPr lang="ru-RU" b="0" dirty="0"/>
              <a:t>Есть пешеходная дорожка.</a:t>
            </a:r>
          </a:p>
          <a:p>
            <a:r>
              <a:rPr lang="ru-RU" b="0" dirty="0"/>
              <a:t>А где движение машин,</a:t>
            </a:r>
          </a:p>
          <a:p>
            <a:r>
              <a:rPr lang="ru-RU" b="0" dirty="0"/>
              <a:t>Не место детским ножкам!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132856"/>
            <a:ext cx="3261750" cy="42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211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1702778" y="548680"/>
            <a:ext cx="3805326" cy="2520280"/>
          </a:xfrm>
          <a:prstGeom prst="wedgeEllipseCallout">
            <a:avLst>
              <a:gd name="adj1" fmla="val -24924"/>
              <a:gd name="adj2" fmla="val 9093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0" dirty="0"/>
              <a:t>Если ты на остановке</a:t>
            </a:r>
          </a:p>
          <a:p>
            <a:r>
              <a:rPr lang="ru-RU" b="0" dirty="0"/>
              <a:t>Ждешь автобусной парковки,</a:t>
            </a:r>
          </a:p>
          <a:p>
            <a:r>
              <a:rPr lang="ru-RU" b="0" dirty="0"/>
              <a:t>Наш совет для детворы - </a:t>
            </a:r>
          </a:p>
          <a:p>
            <a:r>
              <a:rPr lang="ru-RU" b="0" dirty="0"/>
              <a:t>Здесь не место для игры.</a:t>
            </a:r>
          </a:p>
          <a:p>
            <a:r>
              <a:rPr lang="ru-RU" b="0" dirty="0"/>
              <a:t>На скамейке посиди,</a:t>
            </a:r>
          </a:p>
          <a:p>
            <a:r>
              <a:rPr lang="ru-RU" b="0" dirty="0"/>
              <a:t>И автобус подожди.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132856"/>
            <a:ext cx="3261750" cy="42210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1920" y="3284984"/>
            <a:ext cx="5045182" cy="3233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720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2195736" y="188640"/>
            <a:ext cx="6840760" cy="4032448"/>
          </a:xfrm>
          <a:prstGeom prst="wedgeEllipseCallout">
            <a:avLst>
              <a:gd name="adj1" fmla="val -54089"/>
              <a:gd name="adj2" fmla="val 4585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5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5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132856"/>
            <a:ext cx="3261750" cy="42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3991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137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ПРАВИЛА ДОРОЖНОГО ДВИЖЕНИЯ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Пользователь</cp:lastModifiedBy>
  <cp:revision>29</cp:revision>
  <dcterms:created xsi:type="dcterms:W3CDTF">2011-01-05T18:31:26Z</dcterms:created>
  <dcterms:modified xsi:type="dcterms:W3CDTF">2020-11-24T20:14:04Z</dcterms:modified>
</cp:coreProperties>
</file>