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2"/>
  </p:notesMasterIdLst>
  <p:sldIdLst>
    <p:sldId id="258" r:id="rId2"/>
    <p:sldId id="259" r:id="rId3"/>
    <p:sldId id="260" r:id="rId4"/>
    <p:sldId id="261" r:id="rId5"/>
    <p:sldId id="271" r:id="rId6"/>
    <p:sldId id="283" r:id="rId7"/>
    <p:sldId id="284" r:id="rId8"/>
    <p:sldId id="263" r:id="rId9"/>
    <p:sldId id="293" r:id="rId10"/>
    <p:sldId id="289" r:id="rId11"/>
    <p:sldId id="290" r:id="rId12"/>
    <p:sldId id="291" r:id="rId13"/>
    <p:sldId id="292" r:id="rId14"/>
    <p:sldId id="288" r:id="rId15"/>
    <p:sldId id="296" r:id="rId16"/>
    <p:sldId id="298" r:id="rId17"/>
    <p:sldId id="299" r:id="rId18"/>
    <p:sldId id="282" r:id="rId19"/>
    <p:sldId id="297" r:id="rId20"/>
    <p:sldId id="287" r:id="rId21"/>
  </p:sldIdLst>
  <p:sldSz cx="9144000" cy="6858000" type="screen4x3"/>
  <p:notesSz cx="6742113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6" autoAdjust="0"/>
  </p:normalViewPr>
  <p:slideViewPr>
    <p:cSldViewPr>
      <p:cViewPr>
        <p:scale>
          <a:sx n="82" d="100"/>
          <a:sy n="82" d="100"/>
        </p:scale>
        <p:origin x="-84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F670B8-1011-4B45-AD24-C9EF4178CCFE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3553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01A82-8FE0-41A2-AE8A-0D21B7242C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796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01A82-8FE0-41A2-AE8A-0D21B7242C17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515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4D77D7FA-C37C-4876-A91F-094B34951FA1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4D77D7FA-C37C-4876-A91F-094B34951FA1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4D77D7FA-C37C-4876-A91F-094B34951FA1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4D77D7FA-C37C-4876-A91F-094B34951FA1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27200" y="1340768"/>
            <a:ext cx="6445199" cy="2282257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«ПРИМЕНЕНИЕ КЕЙС-ТЕХНОЛОГИИ В ПРОЦЕССЕ РАЗВИТИЯ ПОЗНАВАТЕЛЬНОЙ И РЕЧЕМЫСЛИТЕЛЬНОЙ МОТИВАЦИИ У ДЕТЕЙ С ОНР»</a:t>
            </a:r>
            <a:endParaRPr lang="ru-RU" sz="2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07904" y="4005064"/>
            <a:ext cx="4457138" cy="2244080"/>
          </a:xfrm>
        </p:spPr>
        <p:txBody>
          <a:bodyPr>
            <a:noAutofit/>
          </a:bodyPr>
          <a:lstStyle/>
          <a:p>
            <a:pPr algn="r"/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Подготовили: </a:t>
            </a: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 МДОУ «Детский сад №83 комбинированного вида»</a:t>
            </a:r>
          </a:p>
          <a:p>
            <a:pPr algn="r"/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Решетова Г.А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r"/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оспитатель логопедической группы</a:t>
            </a: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№83 комбинированного вида»</a:t>
            </a:r>
          </a:p>
          <a:p>
            <a:pPr algn="r"/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Захарова Д.М.</a:t>
            </a:r>
            <a:endParaRPr lang="ru-RU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://wiki.iteach.ru/images/7/77/1389795210_11111111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005064"/>
            <a:ext cx="2034231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959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00" y="714356"/>
            <a:ext cx="707236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Используя данную технологию, я соблюдаю этапы, планируя свою работу с детьми.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этап: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Начинаю знакомить детей с ситуацией (фотографией). Фиксирую их внимание. Создается положительное отношение к ситуации.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втором этапе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дети совместно со мной выделяют проблему, определяют целевую установку. Самостоятельно воспитанники осознают цель поиска.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третьем этапе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я стараюсь активизировать детей при помощи ключевых вопросов, поддерживать эмоциональный опыт детей, осуществляю координационную работу во время поисковой деятельности воспитанников.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Четвертый этап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(анализ принятия решения), я вовлекаю детей в процесс составления плана действий, ребята демонстрируют умения логически рассуждать.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пятом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оценочно-рефлексивном этапе, воспитанники выдвигают аргументы, размышляют, применяют полученные знания.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145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8617" y="785794"/>
            <a:ext cx="714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работы над фото-кейсом: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первом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этапе я знакомлю детей с фотографией.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Комп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4022" y="2780928"/>
            <a:ext cx="4833970" cy="34299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978617" y="1432124"/>
            <a:ext cx="678470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предлагает детям сформулировать проблему исходя из данной фотографии: Ребенок переходит дорогу в неположенном месте, он нарушает правила дорожного движения. Какие последствия могут быть?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857232"/>
            <a:ext cx="70009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втором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этапе демонстрирую фото 2.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Комп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3065178"/>
            <a:ext cx="4152042" cy="314327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928662" y="1247818"/>
            <a:ext cx="58326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Задаю вопрос для проведения «мозгового штурма»: Что мальчик не учел, переходя дорогу в неположенном месте? Как найти выход из данной проблемной ситуации? Дети проводят анализ данной проблемной ситуации и высказывают свои предположение в виде полных ответов на вопросы.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908720"/>
            <a:ext cx="678661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третьем этапе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примеряют поступок мальчика на себя, выбирают самое оптимальное правильное решение.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четвертом этапе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делают вывод, что переходить дорогу надо только по пешеходному переходу «зебре».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применение фото-кейс - технологии, оказывает положительное влияние на различные стороны развития дошкольников, в том числе и на развитие речемыслительной деятельности дошкольника.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Анимашки с детьми | Smayls.ru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8184" y="3933056"/>
            <a:ext cx="2357454" cy="22336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196753"/>
            <a:ext cx="748883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ea typeface="Segoe UI" pitchFamily="34" charset="0"/>
                <a:cs typeface="Times New Roman" pitchFamily="18" charset="0"/>
              </a:rPr>
              <a:t>Практически любой, который захочет внедрять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Segoe UI" pitchFamily="34" charset="0"/>
                <a:cs typeface="Times New Roman" pitchFamily="18" charset="0"/>
              </a:rPr>
              <a:t>кейс-технологии</a:t>
            </a:r>
            <a:r>
              <a:rPr lang="ru-RU" sz="2400" dirty="0" smtClean="0">
                <a:latin typeface="Times New Roman" pitchFamily="18" charset="0"/>
                <a:ea typeface="Segoe UI" pitchFamily="34" charset="0"/>
                <a:cs typeface="Times New Roman" pitchFamily="18" charset="0"/>
              </a:rPr>
              <a:t>, сможет это сделать вполне профессионально, изучив специальную литературу, пройдя тренинг и имея на руках учебные ситуации. Однако выбор в пользу применения интерактивных технологий обучения не должен стать самоцелью: ведь каждая из названных технологий ситуационного анализа должна быть внедрена с учётом учебных целей и задач, особенностей учебной группы, их интересов и потребностей, уровня компетентности, регламента и многих других факторов, определяющих возможности внедрения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Segoe UI" pitchFamily="34" charset="0"/>
                <a:cs typeface="Times New Roman" pitchFamily="18" charset="0"/>
              </a:rPr>
              <a:t>кейс-технологий</a:t>
            </a:r>
            <a:r>
              <a:rPr lang="ru-RU" sz="2400" dirty="0" smtClean="0">
                <a:latin typeface="Times New Roman" pitchFamily="18" charset="0"/>
                <a:ea typeface="Segoe UI" pitchFamily="34" charset="0"/>
                <a:cs typeface="Times New Roman" pitchFamily="18" charset="0"/>
              </a:rPr>
              <a:t>, их подготовки и проведения.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67744" y="692696"/>
            <a:ext cx="4248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endParaRPr lang="ru-RU" sz="3200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4" descr="Изображение в Рисунок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2" y="5493332"/>
            <a:ext cx="1118469" cy="745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71538" y="285728"/>
            <a:ext cx="7929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/>
          </a:p>
        </p:txBody>
      </p:sp>
      <p:pic>
        <p:nvPicPr>
          <p:cNvPr id="3" name="Рисунок 2" descr="Картинки по запросу пример фото кейс  в доу"/>
          <p:cNvPicPr/>
          <p:nvPr/>
        </p:nvPicPr>
        <p:blipFill>
          <a:blip r:embed="rId2"/>
          <a:srcRect l="4037" t="10288" r="3460" b="10288"/>
          <a:stretch>
            <a:fillRect/>
          </a:stretch>
        </p:blipFill>
        <p:spPr bwMode="auto">
          <a:xfrm>
            <a:off x="683568" y="516560"/>
            <a:ext cx="7776864" cy="57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8346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908720"/>
            <a:ext cx="7272808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65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71538" y="285728"/>
            <a:ext cx="7929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/>
          </a:p>
        </p:txBody>
      </p:sp>
      <p:pic>
        <p:nvPicPr>
          <p:cNvPr id="3074" name="Picture 2" descr="C:\Users\User\Desktop\ввввввввввввввввввввввввввввв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90193"/>
            <a:ext cx="4104456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аааааааааааааааааа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590193"/>
            <a:ext cx="3672408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User\Desktop\ккккккккккккккккккккккккккккккккк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542521"/>
            <a:ext cx="4104456" cy="2766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User\Desktop\ееееееееееееееееееееееее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542520"/>
            <a:ext cx="3672408" cy="2766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204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1452866" y="1268760"/>
            <a:ext cx="6359494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alt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заключение…</a:t>
            </a:r>
          </a:p>
          <a:p>
            <a:pPr algn="ctr"/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всякий из нас, кто предполагает, что может руководить другими, должен постоянно и напряженно учиться.</a:t>
            </a:r>
          </a:p>
          <a:p>
            <a:pPr algn="r"/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В. Луначарский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64" name="Прямоугольник 3"/>
          <p:cNvSpPr>
            <a:spLocks noChangeArrowheads="1"/>
          </p:cNvSpPr>
          <p:nvPr/>
        </p:nvSpPr>
        <p:spPr bwMode="auto">
          <a:xfrm>
            <a:off x="3286116" y="3571876"/>
            <a:ext cx="1143008" cy="428604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altLang="ru-RU"/>
          </a:p>
        </p:txBody>
      </p:sp>
      <p:pic>
        <p:nvPicPr>
          <p:cNvPr id="8194" name="Picture 2" descr="CONVERT .AZW TO .MOB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779" y="3436683"/>
            <a:ext cx="3372981" cy="2317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570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692696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Умственные занятия оказывают на человека такое благотворное влияние, какое солнце оказывает на природу; они рассеивают мрачное настроение, постепенно облегчают, согревают, поднимают дух. 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Гумбольдт</a:t>
            </a:r>
            <a:endParaRPr lang="ru-RU" alt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http://www.chitalnya.ru/upload3/824/9b45d247ef0ed491ba65022130065ca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6136" y="3212976"/>
            <a:ext cx="2590800" cy="30384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4954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556792"/>
            <a:ext cx="7200800" cy="2664296"/>
          </a:xfrm>
        </p:spPr>
        <p:txBody>
          <a:bodyPr>
            <a:normAutofit/>
          </a:bodyPr>
          <a:lstStyle/>
          <a:p>
            <a:pPr marL="609600" indent="-609600" algn="l">
              <a:defRPr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Впервые работа с кейсами в рамках учебного процесса была реализована в Гарвардской школе бизнеса в 1908 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В 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России данная технология стала внедряться лишь последние 3-4 года. </a:t>
            </a:r>
            <a:r>
              <a:rPr lang="ru-RU" sz="28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404665"/>
            <a:ext cx="6417734" cy="1224135"/>
          </a:xfrm>
        </p:spPr>
        <p:txBody>
          <a:bodyPr>
            <a:noAutofit/>
          </a:bodyPr>
          <a:lstStyle/>
          <a:p>
            <a:endParaRPr lang="ru-RU" sz="3200" b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Историческая справка</a:t>
            </a:r>
          </a:p>
          <a:p>
            <a:endParaRPr lang="ru-RU" sz="3200" b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pic>
        <p:nvPicPr>
          <p:cNvPr id="6146" name="Picture 2" descr="The Times &amp;vcy;&amp;ycy;&amp;bcy;&amp;rcy;&amp;acy;&amp;lcy;&amp;acy; &amp;gcy;&amp;lcy;&amp;acy;&amp;vcy;&amp;ncy;&amp;ycy;&amp;iecy; &amp;kcy;&amp;ncy;&amp;icy;&amp;gcy;&amp;icy; &amp;pcy;&amp;ocy;&amp;scy;&amp;lcy;&amp;iecy;&amp;dcy;&amp;ncy;&amp;icy;&amp;khcy; 60 &amp;lcy;&amp;iecy;&amp;tcy; - &amp;Bcy;&amp;Dcy;&amp;Gcy; &amp;Dcy;&amp;iecy;&amp;lcy;&amp;ocy;&amp;vcy;&amp;acy;&amp;yacy; &amp;gcy;&amp;acy;&amp;zcy;&amp;iecy;&amp;tcy;&amp;acy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056375"/>
            <a:ext cx="3312368" cy="223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5474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0015-015-Spasibo-za-vnimanie-640x4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7776864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916832"/>
            <a:ext cx="7200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defRPr/>
            </a:pPr>
            <a:r>
              <a:rPr lang="en-US" sz="36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3600" i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asus</a:t>
            </a:r>
            <a:r>
              <a:rPr lang="ru-RU" sz="36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(лат.)– </a:t>
            </a:r>
            <a:r>
              <a:rPr lang="ru-RU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запутанный необычный случай; </a:t>
            </a:r>
          </a:p>
          <a:p>
            <a:pPr marL="609600" indent="-609600">
              <a:defRPr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</a:t>
            </a:r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6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анг</a:t>
            </a: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портфель, чемоданчик. </a:t>
            </a:r>
            <a:endParaRPr lang="ru-RU" sz="3600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5" descr="bag1-bw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168" y="3938179"/>
            <a:ext cx="2357425" cy="2501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9359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620688"/>
            <a:ext cx="734481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Кейс-технология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общее название технологий обучения, представляющих собой методы анализа ситуаций.</a:t>
            </a:r>
            <a:endParaRPr lang="en-US" alt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Кейс-технология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интерактивная технология для краткосрочного обучения , на основе реальных или вымышленных ситуаций, направленная не столько на освоение знаний, сколько на формирование у слушателей новых качеств и умений.</a:t>
            </a:r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best-text.ru &amp;Mcy;&amp;ycy; &amp;pcy;&amp;icy;&amp;shcy;&amp;iecy;&amp;mcy; &amp;scy;&amp;tcy;&amp;acy;&amp;tcy;&amp;softcy;&amp;icy; &amp;icy; &amp;rcy;&amp;iecy;&amp;kcy;&amp;lcy;&amp;acy;&amp;mcy;&amp;ncy;&amp;ycy;&amp;iecy; &amp;tcy;&amp;iecy;&amp;kcy;&amp;scy;&amp;tcy;&amp;ycy; - &amp;Ncy;&amp;ocy;&amp;vcy;&amp;ocy;&amp;scy;&amp;tcy;&amp;icy; - 05 - 46 &amp;Scy;&amp;icy;&amp;tcy;&amp;ucy;&amp;acy;&amp;tscy;&amp;icy;&amp;ocy;&amp;ncy;&amp;ncy;&amp;ycy;&amp;jcy; &amp;acy;&amp;ncy;&amp;acy;&amp;lcy;&amp;icy;&amp;z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8134" y="4005064"/>
            <a:ext cx="2971800" cy="252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190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7" y="817582"/>
            <a:ext cx="7016661" cy="1202485"/>
          </a:xfrm>
          <a:ln w="76200" cmpd="tri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alt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чего нужен кейс?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7" y="2203450"/>
            <a:ext cx="7056785" cy="3601814"/>
          </a:xfrm>
          <a:ln w="76200" cmpd="tri">
            <a:noFill/>
            <a:miter lim="800000"/>
            <a:headEnd/>
            <a:tailEnd/>
          </a:ln>
        </p:spPr>
        <p:txBody>
          <a:bodyPr/>
          <a:lstStyle/>
          <a:p>
            <a:pPr algn="just">
              <a:buFontTx/>
              <a:buNone/>
            </a:pPr>
            <a:r>
              <a:rPr lang="ru-RU" altLang="ru-RU" dirty="0" smtClean="0"/>
              <a:t>	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Кейс дает возможность приблизиться к </a:t>
            </a:r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практике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встать на позицию человека, реально </a:t>
            </a:r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принимающего решения</a:t>
            </a:r>
            <a:r>
              <a:rPr lang="ru-RU" alt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учиться на ошибках других. </a:t>
            </a:r>
          </a:p>
          <a:p>
            <a:pPr>
              <a:buFontTx/>
              <a:buNone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alt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&amp;Pcy;&amp;rcy;&amp;ocy;&amp;gcy;&amp;rcy;&amp;acy;&amp;mcy;&amp;mcy;&amp;acy; &amp;tcy;&amp;rcy;&amp;ucy;&amp;dcy;&amp;ocy;&amp;vcy;&amp;ocy;&amp;gcy;&amp;ocy; &amp;vcy;&amp;ocy;&amp;scy;&amp;pcy;&amp;icy;&amp;tcy;&amp;acy;&amp;ncy;&amp;icy;&amp;yacy; &amp;dcy;&amp;ocy;&amp;shcy;&amp;kcy;&amp;ocy;&amp;lcy;&amp;softcy;&amp;ncy;&amp;icy;&amp;kcy;&amp;ocy;&amp;vcy; - &amp;Fcy;&amp;acy;&amp;jcy;&amp;lcy;&amp;ocy;&amp;vcy;&amp;ycy;&amp;jcy; &amp;acy;&amp;rcy;&amp;khcy;&amp;icy;&amp;v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789040"/>
            <a:ext cx="2639037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697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667201"/>
          </a:xfrm>
        </p:spPr>
        <p:txBody>
          <a:bodyPr>
            <a:normAutofit fontScale="90000"/>
          </a:bodyPr>
          <a:lstStyle/>
          <a:p>
            <a:r>
              <a:rPr lang="ru-RU" b="1" kern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</a:t>
            </a:r>
            <a:r>
              <a:rPr lang="ru-RU" b="1" kern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кейсов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42541" y="1772816"/>
            <a:ext cx="5401866" cy="395025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Печатный кейс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(может содержать графики, таблицы, диаграммы, иллюстрации, что делает его более наглядным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Мультимедиа - кейс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(наиболее популярный в последнее время, но зависит от технического оснащения ).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Видео </a:t>
            </a:r>
            <a:r>
              <a:rPr lang="ru-RU" alt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кейс 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(может содержать фильм, аудио и видео материалы. Его минус - ограничена возможность многократного просмотра 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 искажение информации и ошибки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5" descr="document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2705" y="1412776"/>
            <a:ext cx="1134671" cy="10801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7" descr="24240_img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38855" y="2996952"/>
            <a:ext cx="1134671" cy="10081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9" descr="item_5209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71118" y="4581128"/>
            <a:ext cx="1076258" cy="10081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3779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188640"/>
            <a:ext cx="6965245" cy="120248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 может содержать кейс?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755576" y="1124744"/>
            <a:ext cx="6196405" cy="3603812"/>
          </a:xfrm>
        </p:spPr>
        <p:txBody>
          <a:bodyPr>
            <a:normAutofit/>
          </a:bodyPr>
          <a:lstStyle/>
          <a:p>
            <a:pPr eaLnBrk="1" hangingPunct="1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Текстовый материал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интервью, статьи и художественные тексты (или их фрагменты)</a:t>
            </a:r>
          </a:p>
          <a:p>
            <a:pPr eaLnBrk="1" hangingPunct="1">
              <a:buNone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eaLnBrk="1" hangingPunct="1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Иллюстративный материл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фотографии, диаграммы, таблицы, фильмы, аудиозаписи</a:t>
            </a:r>
          </a:p>
          <a:p>
            <a:pPr marL="0" indent="0" eaLnBrk="1" hangingPunct="1">
              <a:buNone/>
            </a:pPr>
            <a:endParaRPr lang="ru-RU" dirty="0" smtClean="0"/>
          </a:p>
        </p:txBody>
      </p:sp>
      <p:pic>
        <p:nvPicPr>
          <p:cNvPr id="4" name="Picture 2" descr="C:\Users\Админ\Desktop\detia-86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5816" y="3947086"/>
            <a:ext cx="3363487" cy="23987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16896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908720"/>
            <a:ext cx="7056784" cy="86409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кейс - технологии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2060848"/>
            <a:ext cx="6768752" cy="3240360"/>
          </a:xfrm>
        </p:spPr>
        <p:txBody>
          <a:bodyPr>
            <a:normAutofit fontScale="47500" lnSpcReduction="20000"/>
          </a:bodyPr>
          <a:lstStyle/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ru-RU" sz="51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5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инцидента;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ru-RU" sz="51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5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Метод ситуационно-ролевых игр;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ru-RU" sz="51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5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Метод разбора деловой корреспонденции;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ru-RU" sz="51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5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Игровое проектирование;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ru-RU" sz="51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5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Метод дискуссии.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ru-RU" sz="51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5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ситуационного анализа (метод анализа конкретных ситуаций, ситуационные задачи и упражнения, </a:t>
            </a:r>
            <a:r>
              <a:rPr lang="ru-RU" sz="5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кейс-стадии, </a:t>
            </a:r>
            <a:r>
              <a:rPr lang="ru-RU" sz="5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фото-кейсы, кейс-иллюстрации</a:t>
            </a:r>
            <a:r>
              <a:rPr lang="ru-RU" sz="5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sz="5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7685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857232"/>
            <a:ext cx="6786610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Чаще всего в работе с детьми  применяют технологию </a:t>
            </a:r>
            <a:r>
              <a:rPr lang="ru-RU" sz="29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«Фото-кейс»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Технология </a:t>
            </a:r>
            <a:r>
              <a:rPr lang="ru-RU" sz="29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«Фото-кейс»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актуальна, потому что даёт возможность сформировать стратегию принятия решения, с помощью которой ребёнок в будущем сможет преодолеть самостоятельно возникшие разной сложности жизненные ситуации. Сущностью предоставленной технологии является анализ проблемной ситуации.</a:t>
            </a:r>
            <a:endParaRPr lang="ru-RU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549</TotalTime>
  <Words>751</Words>
  <Application>Microsoft Office PowerPoint</Application>
  <PresentationFormat>Экран (4:3)</PresentationFormat>
  <Paragraphs>69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Кнопка</vt:lpstr>
      <vt:lpstr>«ПРИМЕНЕНИЕ КЕЙС-ТЕХНОЛОГИИ В ПРОЦЕССЕ РАЗВИТИЯ ПОЗНАВАТЕЛЬНОЙ И РЕЧЕМЫСЛИТЕЛЬНОЙ МОТИВАЦИИ У ДЕТЕЙ С ОНР»</vt:lpstr>
      <vt:lpstr>           Впервые работа с кейсами в рамках учебного процесса была реализована в Гарвардской школе бизнеса в 1908 г. В России данная технология стала внедряться лишь последние 3-4 года.  </vt:lpstr>
      <vt:lpstr>Презентация PowerPoint</vt:lpstr>
      <vt:lpstr>Презентация PowerPoint</vt:lpstr>
      <vt:lpstr>Для чего нужен кейс?</vt:lpstr>
      <vt:lpstr>Виды кейсов</vt:lpstr>
      <vt:lpstr>Что может содержать кейс?</vt:lpstr>
      <vt:lpstr>Методы кейс - технологии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Кейс – технология</dc:title>
  <dc:creator>user</dc:creator>
  <cp:lastModifiedBy>User</cp:lastModifiedBy>
  <cp:revision>44</cp:revision>
  <cp:lastPrinted>2019-04-17T14:48:57Z</cp:lastPrinted>
  <dcterms:created xsi:type="dcterms:W3CDTF">2015-01-09T08:17:04Z</dcterms:created>
  <dcterms:modified xsi:type="dcterms:W3CDTF">2020-11-24T12:05:27Z</dcterms:modified>
</cp:coreProperties>
</file>