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59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8" d="100"/>
          <a:sy n="88" d="100"/>
        </p:scale>
        <p:origin x="-106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6C8C214-688D-4F58-A48B-FDFB7E7E1329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67A9DF2-8A62-4E60-A0C5-A00692BDE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C214-688D-4F58-A48B-FDFB7E7E1329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9DF2-8A62-4E60-A0C5-A00692BDE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C214-688D-4F58-A48B-FDFB7E7E1329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9DF2-8A62-4E60-A0C5-A00692BDE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C8C214-688D-4F58-A48B-FDFB7E7E1329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67A9DF2-8A62-4E60-A0C5-A00692BDE9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6C8C214-688D-4F58-A48B-FDFB7E7E1329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67A9DF2-8A62-4E60-A0C5-A00692BDE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C214-688D-4F58-A48B-FDFB7E7E1329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9DF2-8A62-4E60-A0C5-A00692BDE9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C214-688D-4F58-A48B-FDFB7E7E1329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9DF2-8A62-4E60-A0C5-A00692BDE9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C8C214-688D-4F58-A48B-FDFB7E7E1329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67A9DF2-8A62-4E60-A0C5-A00692BDE9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8C214-688D-4F58-A48B-FDFB7E7E1329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C8C214-688D-4F58-A48B-FDFB7E7E1329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67A9DF2-8A62-4E60-A0C5-A00692BDE9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C8C214-688D-4F58-A48B-FDFB7E7E1329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67A9DF2-8A62-4E60-A0C5-A00692BDE9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6C8C214-688D-4F58-A48B-FDFB7E7E1329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67A9DF2-8A62-4E60-A0C5-A00692BDE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beauty-things.com/risunki-polovnik" TargetMode="External"/><Relationship Id="rId2" Type="http://schemas.openxmlformats.org/officeDocument/2006/relationships/hyperlink" Target="https://freeclipartimage.com/article/top-67-paintbrush-clip-art/1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goo.gl/eoZmo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1142984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Garamond Premr Pro Smbd" pitchFamily="18" charset="0"/>
                <a:cs typeface="Times New Roman" pitchFamily="18" charset="0"/>
              </a:rPr>
              <a:t>Кому что нужно для работы</a:t>
            </a:r>
            <a:r>
              <a:rPr lang="ru-RU" sz="6000" dirty="0" smtClean="0">
                <a:solidFill>
                  <a:srgbClr val="0070C0"/>
                </a:solidFill>
                <a:latin typeface="Garamond Premr Pro Smbd" pitchFamily="18" charset="0"/>
                <a:cs typeface="Times New Roman" pitchFamily="18" charset="0"/>
              </a:rPr>
              <a:t>?</a:t>
            </a:r>
            <a:endParaRPr lang="ru-RU" sz="6000" dirty="0">
              <a:solidFill>
                <a:srgbClr val="0070C0"/>
              </a:solidFill>
              <a:latin typeface="Garamond Premr Pro Smbd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500842" cy="1068884"/>
          </a:xfrm>
        </p:spPr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Понкратова</a:t>
            </a:r>
            <a:r>
              <a:rPr lang="ru-RU" dirty="0" smtClean="0"/>
              <a:t> А.М, воспитатель </a:t>
            </a:r>
            <a:r>
              <a:rPr lang="ru-RU" sz="1600" dirty="0" smtClean="0"/>
              <a:t>МБДОУ «ДС № 7»</a:t>
            </a:r>
            <a:endParaRPr lang="ru-RU" sz="1600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446344" y="6036486"/>
            <a:ext cx="1071570" cy="5608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renaultstory.ru/useful/znaki/ghez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626564"/>
            <a:ext cx="2160240" cy="2678700"/>
          </a:xfrm>
          <a:prstGeom prst="rect">
            <a:avLst/>
          </a:prstGeom>
          <a:noFill/>
        </p:spPr>
      </p:pic>
      <p:pic>
        <p:nvPicPr>
          <p:cNvPr id="8" name="Picture 8" descr="http://tips-ua.com/img/3/d/3d00ba793be148ff0c15a2dacbb0e55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857232"/>
            <a:ext cx="2255048" cy="2255048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8418" y="4143380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66" y="714356"/>
            <a:ext cx="2149031" cy="1922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446344" y="6036486"/>
            <a:ext cx="1071570" cy="5608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policeman-cartoon_33070-223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9124" y="214290"/>
            <a:ext cx="4118645" cy="42148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https://freeclipartimage.com/storage/upload/paintbrush-clip-art/paintbrush-clip-art-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48" y="3549913"/>
            <a:ext cx="3258660" cy="2302787"/>
          </a:xfrm>
          <a:prstGeom prst="rect">
            <a:avLst/>
          </a:prstGeom>
          <a:noFill/>
        </p:spPr>
      </p:pic>
      <p:pic>
        <p:nvPicPr>
          <p:cNvPr id="4" name="Picture 6" descr="http://renaultstory.ru/useful/znaki/ghez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733" y="785795"/>
            <a:ext cx="2365083" cy="2932706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4522134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09415" y="641005"/>
            <a:ext cx="1835700" cy="1642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7446344" y="6036486"/>
            <a:ext cx="1071570" cy="5608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post-37600-120419814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2400" y="285728"/>
            <a:ext cx="4357718" cy="45005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http://tips-ua.com/img/3/d/3d00ba793be148ff0c15a2dacbb0e55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429000"/>
            <a:ext cx="2702104" cy="2702104"/>
          </a:xfrm>
          <a:prstGeom prst="rect">
            <a:avLst/>
          </a:prstGeom>
          <a:noFill/>
        </p:spPr>
      </p:pic>
      <p:pic>
        <p:nvPicPr>
          <p:cNvPr id="4" name="Picture 4" descr="https://fs00.infourok.ru/images/doc/144/167627/hello_html_m60a5b1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258" y="620688"/>
            <a:ext cx="2430230" cy="253149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504232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539" y="620688"/>
            <a:ext cx="2253733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7446344" y="6036486"/>
            <a:ext cx="1071570" cy="5608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paintroller-колеривщика-дома-1308749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7686" y="142852"/>
            <a:ext cx="3186122" cy="47791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fs00.infourok.ru/images/doc/144/167627/hello_html_m60a5b1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105" y="620688"/>
            <a:ext cx="2695979" cy="2808312"/>
          </a:xfrm>
          <a:prstGeom prst="rect">
            <a:avLst/>
          </a:prstGeom>
          <a:noFill/>
        </p:spPr>
      </p:pic>
      <p:pic>
        <p:nvPicPr>
          <p:cNvPr id="4" name="Picture 10" descr="https://freeclipartimage.com/storage/upload/paintbrush-clip-art/paintbrush-clip-art-2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30" y="3933055"/>
            <a:ext cx="3504358" cy="2476413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6795" y="4554791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99316"/>
            <a:ext cx="2195740" cy="1964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7446344" y="6036486"/>
            <a:ext cx="1071570" cy="5608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26d8d7f5d887cae0c6ebcdf83aa7b865--le-chef-chef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3438" y="0"/>
            <a:ext cx="3244755" cy="54292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рисунок шпри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71479"/>
            <a:ext cx="1840858" cy="2845559"/>
          </a:xfrm>
          <a:prstGeom prst="rect">
            <a:avLst/>
          </a:prstGeom>
          <a:noFill/>
        </p:spPr>
      </p:pic>
      <p:pic>
        <p:nvPicPr>
          <p:cNvPr id="2054" name="Picture 6" descr="http://renaultstory.ru/useful/znaki/ghez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445862"/>
            <a:ext cx="2376264" cy="2946571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4625902"/>
            <a:ext cx="1875286" cy="1875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29" y="540994"/>
            <a:ext cx="2067268" cy="184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Выгнутая вправо стрелка 10">
            <a:hlinkClick r:id="" action="ppaction://hlinkshowjump?jump=firstslide"/>
          </p:cNvPr>
          <p:cNvSpPr/>
          <p:nvPr/>
        </p:nvSpPr>
        <p:spPr>
          <a:xfrm>
            <a:off x="214282" y="5857892"/>
            <a:ext cx="928694" cy="7858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7446344" y="6036486"/>
            <a:ext cx="1071570" cy="5608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aybolit-kartinki-dlya-detey-5570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0496" y="285728"/>
            <a:ext cx="3309727" cy="43577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7467600" cy="3000396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2700" dirty="0" smtClean="0"/>
              <a:t>                 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  </a:t>
            </a:r>
            <a:r>
              <a:rPr lang="en-US" sz="1800" dirty="0" smtClean="0">
                <a:hlinkClick r:id="rId2"/>
              </a:rPr>
              <a:t/>
            </a:r>
            <a:br>
              <a:rPr lang="en-US" sz="1800" dirty="0" smtClean="0">
                <a:hlinkClick r:id="rId2"/>
              </a:rPr>
            </a:br>
            <a:r>
              <a:rPr lang="en-US" sz="1800" dirty="0" smtClean="0">
                <a:hlinkClick r:id="rId2"/>
              </a:rPr>
              <a:t/>
            </a:r>
            <a:br>
              <a:rPr lang="en-US" sz="1800" dirty="0" smtClean="0">
                <a:hlinkClick r:id="rId2"/>
              </a:rPr>
            </a:br>
            <a:r>
              <a:rPr lang="ru-RU" sz="1800" dirty="0" smtClean="0"/>
              <a:t>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100" dirty="0" smtClean="0"/>
              <a:t>Список </a:t>
            </a:r>
            <a:r>
              <a:rPr lang="ru-RU" sz="3100" dirty="0" err="1" smtClean="0"/>
              <a:t>интернет-ресурсов</a:t>
            </a:r>
            <a:r>
              <a:rPr lang="ru-RU" sz="3100" dirty="0" smtClean="0">
                <a:hlinkClick r:id="rId2"/>
              </a:rPr>
              <a:t>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200" dirty="0" smtClean="0">
                <a:hlinkClick r:id="rId2"/>
              </a:rPr>
              <a:t> https://freeclipartimage.com/article/top-67-paintbrush-clip-art/1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>
                <a:hlinkClick r:id="rId3"/>
              </a:rPr>
              <a:t> http://beauty-things.com/risunki-polovnik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r>
              <a:rPr lang="en-US" sz="2200" dirty="0" smtClean="0">
                <a:hlinkClick r:id="rId4"/>
              </a:rPr>
              <a:t>https://goo.gl/eoZmo3</a:t>
            </a:r>
            <a:r>
              <a:rPr lang="en-US" sz="2200" dirty="0" smtClean="0"/>
              <a:t>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Выгнутая вправо стрелка 5">
            <a:hlinkClick r:id="" action="ppaction://hlinkshowjump?jump=firstslide"/>
          </p:cNvPr>
          <p:cNvSpPr/>
          <p:nvPr/>
        </p:nvSpPr>
        <p:spPr>
          <a:xfrm>
            <a:off x="214282" y="5857892"/>
            <a:ext cx="928694" cy="7858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189</TotalTime>
  <Words>18</Words>
  <Application>Microsoft Office PowerPoint</Application>
  <PresentationFormat>Экран (4:3)</PresentationFormat>
  <Paragraphs>3</Paragraphs>
  <Slides>7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Кому что нужно для работы?</vt:lpstr>
      <vt:lpstr>Слайд 2</vt:lpstr>
      <vt:lpstr>Слайд 3</vt:lpstr>
      <vt:lpstr>Слайд 4</vt:lpstr>
      <vt:lpstr>Слайд 5</vt:lpstr>
      <vt:lpstr>Слайд 6</vt:lpstr>
      <vt:lpstr>                                  Список интернет-ресурсов    https://freeclipartimage.com/article/top-67-paintbrush-clip-art/1  http://beauty-things.com/risunki-polovnik   https://goo.gl/eoZmo3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Nastenka</cp:lastModifiedBy>
  <cp:revision>23</cp:revision>
  <dcterms:created xsi:type="dcterms:W3CDTF">2017-12-01T08:01:30Z</dcterms:created>
  <dcterms:modified xsi:type="dcterms:W3CDTF">2020-11-24T11:54:01Z</dcterms:modified>
</cp:coreProperties>
</file>