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91" r:id="rId4"/>
    <p:sldId id="292" r:id="rId5"/>
    <p:sldId id="293" r:id="rId6"/>
    <p:sldId id="294" r:id="rId7"/>
    <p:sldId id="259" r:id="rId8"/>
    <p:sldId id="256" r:id="rId9"/>
    <p:sldId id="295" r:id="rId10"/>
    <p:sldId id="273" r:id="rId11"/>
    <p:sldId id="288" r:id="rId12"/>
    <p:sldId id="289" r:id="rId13"/>
    <p:sldId id="290" r:id="rId14"/>
    <p:sldId id="287" r:id="rId15"/>
    <p:sldId id="286" r:id="rId16"/>
    <p:sldId id="28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9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3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1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9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0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0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178" y="1587716"/>
            <a:ext cx="16786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76183" y="1548527"/>
            <a:ext cx="203613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86196" y="1542494"/>
            <a:ext cx="18950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16456" y="1587716"/>
            <a:ext cx="18950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47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up/datai/266870/0052-033-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382" t="2431" r="1809" b="64332"/>
          <a:stretch/>
        </p:blipFill>
        <p:spPr bwMode="auto">
          <a:xfrm>
            <a:off x="2631232" y="1306286"/>
            <a:ext cx="6522156" cy="463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9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135f/000172ee-57c72eac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179" y="0"/>
            <a:ext cx="9162872" cy="687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0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b98/0004ed97-063aece5/6/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964" y="0"/>
            <a:ext cx="9153819" cy="686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34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data/chtenie/Alfavit-S.Lupan.files/0016-031-Kto-sdelal-mostik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63" y="96412"/>
            <a:ext cx="5337024" cy="667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pinimg.com/736x/ff/87/16/ff87161ce3cce7fdb7380fc1862b1f5c--masters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3542" y="96412"/>
            <a:ext cx="5282878" cy="676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up/datai/266870/0052-033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126" y="136782"/>
            <a:ext cx="9936964" cy="612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24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23792" y="332656"/>
            <a:ext cx="374441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latin typeface="Calibri"/>
              </a:rPr>
              <a:t>Самооценка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9536" y="2390990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5841" y="908720"/>
            <a:ext cx="57166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запомнил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4226" y="2648139"/>
            <a:ext cx="2779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смог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9857" y="4387558"/>
            <a:ext cx="30364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знаю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710030" y="1988840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10030" y="1987196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84730" y="3711440"/>
            <a:ext cx="1049497" cy="559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10030" y="4247400"/>
            <a:ext cx="1098210" cy="105380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41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8839" y="1956574"/>
            <a:ext cx="1467069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75377" y="1956575"/>
            <a:ext cx="140615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4169" y="1908254"/>
            <a:ext cx="168026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89017" y="1923166"/>
            <a:ext cx="164981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89039" y="1956576"/>
            <a:ext cx="1467069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52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grammarian.ru/textbook/abc/abc.files/image2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705" y="144161"/>
            <a:ext cx="7259022" cy="671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1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urproezdka.ru/wp-content/uploads/2018/08/blobid15341749012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71" y="10221"/>
            <a:ext cx="10275683" cy="684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27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ityguide-spb.ru/wp-content/uploads/2017/03/909070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29" y="0"/>
            <a:ext cx="113527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902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1.1zoom.me/b5050/459/St._Petersburg_Ships_434966_2880x1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060" y="0"/>
            <a:ext cx="11010536" cy="688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986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8651" y="5151422"/>
            <a:ext cx="3305224" cy="778598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37854" y="5133619"/>
            <a:ext cx="5696913" cy="778598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721167" y="5124263"/>
            <a:ext cx="1664329" cy="778598"/>
          </a:xfrm>
          <a:prstGeom prst="triangle">
            <a:avLst>
              <a:gd name="adj" fmla="val 1587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124033" y="5106488"/>
            <a:ext cx="1664329" cy="778598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0800000">
            <a:off x="1749877" y="5151421"/>
            <a:ext cx="1664329" cy="778598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7128893" y="5133619"/>
            <a:ext cx="1664329" cy="778598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54151" y="5133619"/>
            <a:ext cx="791720" cy="7785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68173" y="5124263"/>
            <a:ext cx="791720" cy="7785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77760" y="5144234"/>
            <a:ext cx="730721" cy="745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373617" y="6083001"/>
            <a:ext cx="288167" cy="39835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505927" y="6083001"/>
            <a:ext cx="288167" cy="39835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08136" y="4205611"/>
            <a:ext cx="10502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п</a:t>
            </a:r>
            <a:endParaRPr lang="ru-RU" sz="5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2086" y="4979531"/>
            <a:ext cx="12426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п </a:t>
            </a:r>
            <a:r>
              <a:rPr lang="ru-RU" sz="54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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0091" y="4010552"/>
            <a:ext cx="525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96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s4.hulkshare.com/song_images/original/c/4/5/c450766eef9a6dbe74c227377b7736cb.jpg?dd=141167098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391" y="1037121"/>
            <a:ext cx="3310173" cy="331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Равнобедренный треугольник 24"/>
          <p:cNvSpPr/>
          <p:nvPr/>
        </p:nvSpPr>
        <p:spPr>
          <a:xfrm>
            <a:off x="3403419" y="5137007"/>
            <a:ext cx="1664329" cy="778598"/>
          </a:xfrm>
          <a:prstGeom prst="triangle">
            <a:avLst>
              <a:gd name="adj" fmla="val 15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10800000">
            <a:off x="3385899" y="5144234"/>
            <a:ext cx="1664329" cy="778598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i.simpalsmedia.com/999.md/BoardImages/900x900/d1d426d7af2492423f9f47512e0e0db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396" y="808457"/>
            <a:ext cx="4413418" cy="360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Прямая соединительная линия 26"/>
          <p:cNvCxnSpPr/>
          <p:nvPr/>
        </p:nvCxnSpPr>
        <p:spPr>
          <a:xfrm>
            <a:off x="7085002" y="5106488"/>
            <a:ext cx="10018" cy="81422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546343" y="4850388"/>
            <a:ext cx="20720" cy="143178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3390326" y="4887944"/>
            <a:ext cx="31364" cy="138453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771438" y="5097988"/>
            <a:ext cx="10018" cy="81422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Равнобедренный треугольник 31"/>
          <p:cNvSpPr/>
          <p:nvPr/>
        </p:nvSpPr>
        <p:spPr>
          <a:xfrm>
            <a:off x="9578260" y="5115003"/>
            <a:ext cx="1573306" cy="778598"/>
          </a:xfrm>
          <a:prstGeom prst="triangle">
            <a:avLst>
              <a:gd name="adj" fmla="val 0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9546342" y="5124263"/>
            <a:ext cx="1660954" cy="778598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1171799" y="5115803"/>
            <a:ext cx="10018" cy="81422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338735" y="4646645"/>
            <a:ext cx="242596" cy="33288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989624" y="4646645"/>
            <a:ext cx="242596" cy="33288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74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683" y="561314"/>
            <a:ext cx="84106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урока: </a:t>
            </a:r>
            <a:r>
              <a:rPr lang="ru-RU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Звуки </a:t>
            </a:r>
            <a:r>
              <a:rPr lang="ru-RU" sz="9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п</a:t>
            </a:r>
            <a:r>
              <a:rPr lang="ru-RU" sz="96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ru-RU" sz="96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п </a:t>
            </a:r>
          </a:p>
          <a:p>
            <a:r>
              <a:rPr lang="ru-RU" sz="96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Буква </a:t>
            </a:r>
            <a:r>
              <a:rPr lang="ru-RU" sz="9600" dirty="0" err="1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Пп</a:t>
            </a:r>
            <a:r>
              <a:rPr lang="ru-RU" sz="96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lang="ru-RU" sz="9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85154" y="1299978"/>
            <a:ext cx="525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96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3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урока:</a:t>
            </a:r>
            <a:endParaRPr lang="ru-RU" sz="8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Познакомимся с </a:t>
            </a:r>
            <a:r>
              <a:rPr lang="ru-RU" sz="8800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ru-RU" sz="8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 какие … </a:t>
            </a: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читать … 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2727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61</Words>
  <Application>Microsoft Office PowerPoint</Application>
  <PresentationFormat>Широкоэкранный</PresentationFormat>
  <Paragraphs>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2019-10-07T11:11:16Z</dcterms:created>
  <dcterms:modified xsi:type="dcterms:W3CDTF">2020-11-24T11:31:26Z</dcterms:modified>
</cp:coreProperties>
</file>