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58" r:id="rId3"/>
    <p:sldId id="259" r:id="rId4"/>
    <p:sldId id="261" r:id="rId5"/>
    <p:sldId id="260" r:id="rId6"/>
    <p:sldId id="262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8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17C5DE-A598-4E6F-AE89-F2E24B38D924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6517B46-B7E4-418E-BC75-6B1D592364F8}">
      <dgm:prSet phldrT="[Текст]"/>
      <dgm:spPr/>
      <dgm:t>
        <a:bodyPr/>
        <a:lstStyle/>
        <a:p>
          <a:r>
            <a:rPr lang="ru-RU" dirty="0" smtClean="0"/>
            <a:t>Основные детали </a:t>
          </a:r>
          <a:r>
            <a:rPr lang="ru-RU" dirty="0" err="1" smtClean="0"/>
            <a:t>Лего</a:t>
          </a:r>
          <a:r>
            <a:rPr lang="ru-RU" dirty="0" smtClean="0"/>
            <a:t> </a:t>
          </a:r>
          <a:endParaRPr lang="ru-RU" dirty="0"/>
        </a:p>
      </dgm:t>
    </dgm:pt>
    <dgm:pt modelId="{412DF93D-66F4-4DAC-87EC-7B25F4BF110C}" type="parTrans" cxnId="{C90C9A1D-49F5-477D-B768-23867A929DA5}">
      <dgm:prSet/>
      <dgm:spPr/>
      <dgm:t>
        <a:bodyPr/>
        <a:lstStyle/>
        <a:p>
          <a:endParaRPr lang="ru-RU"/>
        </a:p>
      </dgm:t>
    </dgm:pt>
    <dgm:pt modelId="{7D97D6D6-ABAC-4D02-B661-6E332D611D8F}" type="sibTrans" cxnId="{C90C9A1D-49F5-477D-B768-23867A929DA5}">
      <dgm:prSet/>
      <dgm:spPr/>
      <dgm:t>
        <a:bodyPr/>
        <a:lstStyle/>
        <a:p>
          <a:endParaRPr lang="ru-RU"/>
        </a:p>
      </dgm:t>
    </dgm:pt>
    <dgm:pt modelId="{794CB8A7-152F-4C01-9C7A-A688BA158E3B}">
      <dgm:prSet phldrT="[Текст]"/>
      <dgm:spPr/>
      <dgm:t>
        <a:bodyPr/>
        <a:lstStyle/>
        <a:p>
          <a:r>
            <a:rPr lang="ru-RU" dirty="0" smtClean="0"/>
            <a:t>Кирпичики</a:t>
          </a:r>
          <a:endParaRPr lang="ru-RU" dirty="0"/>
        </a:p>
      </dgm:t>
    </dgm:pt>
    <dgm:pt modelId="{1A5E26DE-491F-4AA2-B227-32FA2E3BC43E}" type="parTrans" cxnId="{9AEE67CB-71B2-4CCB-94FE-8666EBABA74B}">
      <dgm:prSet/>
      <dgm:spPr/>
      <dgm:t>
        <a:bodyPr/>
        <a:lstStyle/>
        <a:p>
          <a:endParaRPr lang="ru-RU"/>
        </a:p>
      </dgm:t>
    </dgm:pt>
    <dgm:pt modelId="{A0C032F8-0230-48D9-BD18-37602F68E837}" type="sibTrans" cxnId="{9AEE67CB-71B2-4CCB-94FE-8666EBABA74B}">
      <dgm:prSet/>
      <dgm:spPr/>
      <dgm:t>
        <a:bodyPr/>
        <a:lstStyle/>
        <a:p>
          <a:endParaRPr lang="ru-RU"/>
        </a:p>
      </dgm:t>
    </dgm:pt>
    <dgm:pt modelId="{4B20150A-67FA-48F0-B2F2-137C0987BE00}">
      <dgm:prSet phldrT="[Текст]"/>
      <dgm:spPr/>
      <dgm:t>
        <a:bodyPr/>
        <a:lstStyle/>
        <a:p>
          <a:r>
            <a:rPr lang="ru-RU" dirty="0" smtClean="0"/>
            <a:t>Пластины</a:t>
          </a:r>
          <a:endParaRPr lang="ru-RU" dirty="0"/>
        </a:p>
      </dgm:t>
    </dgm:pt>
    <dgm:pt modelId="{0C34D265-FD91-4F4B-B2AB-5D7A0AAE2ECA}" type="parTrans" cxnId="{298AB8A9-A862-414B-99E5-CC14BA100A27}">
      <dgm:prSet/>
      <dgm:spPr/>
      <dgm:t>
        <a:bodyPr/>
        <a:lstStyle/>
        <a:p>
          <a:endParaRPr lang="ru-RU"/>
        </a:p>
      </dgm:t>
    </dgm:pt>
    <dgm:pt modelId="{20FEDA57-8005-401D-8BE3-EB5603F5A62F}" type="sibTrans" cxnId="{298AB8A9-A862-414B-99E5-CC14BA100A27}">
      <dgm:prSet/>
      <dgm:spPr/>
      <dgm:t>
        <a:bodyPr/>
        <a:lstStyle/>
        <a:p>
          <a:endParaRPr lang="ru-RU"/>
        </a:p>
      </dgm:t>
    </dgm:pt>
    <dgm:pt modelId="{1539E997-D941-4EE2-AC7B-1BF619F91006}" type="pres">
      <dgm:prSet presAssocID="{C117C5DE-A598-4E6F-AE89-F2E24B38D92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372CD39-08D8-44AF-B769-21C8E3D2EE8F}" type="pres">
      <dgm:prSet presAssocID="{66517B46-B7E4-418E-BC75-6B1D592364F8}" presName="hierRoot1" presStyleCnt="0"/>
      <dgm:spPr/>
    </dgm:pt>
    <dgm:pt modelId="{226F9A0B-C046-4162-BCB5-87F91EF74276}" type="pres">
      <dgm:prSet presAssocID="{66517B46-B7E4-418E-BC75-6B1D592364F8}" presName="composite" presStyleCnt="0"/>
      <dgm:spPr/>
    </dgm:pt>
    <dgm:pt modelId="{11999269-BA92-4564-8484-308C4EF9A6D4}" type="pres">
      <dgm:prSet presAssocID="{66517B46-B7E4-418E-BC75-6B1D592364F8}" presName="background" presStyleLbl="node0" presStyleIdx="0" presStyleCnt="1"/>
      <dgm:spPr/>
    </dgm:pt>
    <dgm:pt modelId="{D94434CF-998E-474F-99AF-CE6128EB6EC7}" type="pres">
      <dgm:prSet presAssocID="{66517B46-B7E4-418E-BC75-6B1D592364F8}" presName="text" presStyleLbl="fgAcc0" presStyleIdx="0" presStyleCnt="1" custScaleX="30554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B1469CE-EE03-4AAD-8B57-C45AB1639120}" type="pres">
      <dgm:prSet presAssocID="{66517B46-B7E4-418E-BC75-6B1D592364F8}" presName="hierChild2" presStyleCnt="0"/>
      <dgm:spPr/>
    </dgm:pt>
    <dgm:pt modelId="{D54F0577-1B6A-4158-A966-82111B62323A}" type="pres">
      <dgm:prSet presAssocID="{1A5E26DE-491F-4AA2-B227-32FA2E3BC43E}" presName="Name10" presStyleLbl="parChTrans1D2" presStyleIdx="0" presStyleCnt="2"/>
      <dgm:spPr/>
      <dgm:t>
        <a:bodyPr/>
        <a:lstStyle/>
        <a:p>
          <a:endParaRPr lang="ru-RU"/>
        </a:p>
      </dgm:t>
    </dgm:pt>
    <dgm:pt modelId="{5F3129AA-6AE1-4463-9BC1-4F6B1597BF4F}" type="pres">
      <dgm:prSet presAssocID="{794CB8A7-152F-4C01-9C7A-A688BA158E3B}" presName="hierRoot2" presStyleCnt="0"/>
      <dgm:spPr/>
    </dgm:pt>
    <dgm:pt modelId="{0D7A4FE0-358D-4B51-B422-9A25032B6C52}" type="pres">
      <dgm:prSet presAssocID="{794CB8A7-152F-4C01-9C7A-A688BA158E3B}" presName="composite2" presStyleCnt="0"/>
      <dgm:spPr/>
    </dgm:pt>
    <dgm:pt modelId="{E91F2EEB-3469-48EF-AFB7-67ACEA3665D4}" type="pres">
      <dgm:prSet presAssocID="{794CB8A7-152F-4C01-9C7A-A688BA158E3B}" presName="background2" presStyleLbl="node2" presStyleIdx="0" presStyleCnt="2"/>
      <dgm:spPr/>
    </dgm:pt>
    <dgm:pt modelId="{A3790ED6-C06A-46BF-95F1-344B9242FCF1}" type="pres">
      <dgm:prSet presAssocID="{794CB8A7-152F-4C01-9C7A-A688BA158E3B}" presName="text2" presStyleLbl="fgAcc2" presStyleIdx="0" presStyleCnt="2" custScaleX="2685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EC8304C-986D-478B-A039-F20E454D0F85}" type="pres">
      <dgm:prSet presAssocID="{794CB8A7-152F-4C01-9C7A-A688BA158E3B}" presName="hierChild3" presStyleCnt="0"/>
      <dgm:spPr/>
    </dgm:pt>
    <dgm:pt modelId="{A3D9E798-567F-4721-8798-B2AE5C40A291}" type="pres">
      <dgm:prSet presAssocID="{0C34D265-FD91-4F4B-B2AB-5D7A0AAE2ECA}" presName="Name10" presStyleLbl="parChTrans1D2" presStyleIdx="1" presStyleCnt="2"/>
      <dgm:spPr/>
      <dgm:t>
        <a:bodyPr/>
        <a:lstStyle/>
        <a:p>
          <a:endParaRPr lang="ru-RU"/>
        </a:p>
      </dgm:t>
    </dgm:pt>
    <dgm:pt modelId="{904830DF-9714-49E4-BECC-3A97F1F281AB}" type="pres">
      <dgm:prSet presAssocID="{4B20150A-67FA-48F0-B2F2-137C0987BE00}" presName="hierRoot2" presStyleCnt="0"/>
      <dgm:spPr/>
    </dgm:pt>
    <dgm:pt modelId="{E03D9BDD-0D3C-406E-8D0C-BE34F2847069}" type="pres">
      <dgm:prSet presAssocID="{4B20150A-67FA-48F0-B2F2-137C0987BE00}" presName="composite2" presStyleCnt="0"/>
      <dgm:spPr/>
    </dgm:pt>
    <dgm:pt modelId="{131C84F6-958A-4DDD-8241-4256AF1EE450}" type="pres">
      <dgm:prSet presAssocID="{4B20150A-67FA-48F0-B2F2-137C0987BE00}" presName="background2" presStyleLbl="node2" presStyleIdx="1" presStyleCnt="2"/>
      <dgm:spPr/>
    </dgm:pt>
    <dgm:pt modelId="{2496CC20-4A76-47D7-B212-BE235EC06D5B}" type="pres">
      <dgm:prSet presAssocID="{4B20150A-67FA-48F0-B2F2-137C0987BE00}" presName="text2" presStyleLbl="fgAcc2" presStyleIdx="1" presStyleCnt="2" custScaleX="24635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8B863B5-9A7C-443D-94E9-696ACE98F0F4}" type="pres">
      <dgm:prSet presAssocID="{4B20150A-67FA-48F0-B2F2-137C0987BE00}" presName="hierChild3" presStyleCnt="0"/>
      <dgm:spPr/>
    </dgm:pt>
  </dgm:ptLst>
  <dgm:cxnLst>
    <dgm:cxn modelId="{974A5C82-0631-4131-B190-A3A801AAF2CC}" type="presOf" srcId="{1A5E26DE-491F-4AA2-B227-32FA2E3BC43E}" destId="{D54F0577-1B6A-4158-A966-82111B62323A}" srcOrd="0" destOrd="0" presId="urn:microsoft.com/office/officeart/2005/8/layout/hierarchy1"/>
    <dgm:cxn modelId="{B0BACA41-4335-424A-8ECD-D5409862B490}" type="presOf" srcId="{794CB8A7-152F-4C01-9C7A-A688BA158E3B}" destId="{A3790ED6-C06A-46BF-95F1-344B9242FCF1}" srcOrd="0" destOrd="0" presId="urn:microsoft.com/office/officeart/2005/8/layout/hierarchy1"/>
    <dgm:cxn modelId="{BCA40FB2-00FE-4104-9651-FBDAEE34E6E6}" type="presOf" srcId="{4B20150A-67FA-48F0-B2F2-137C0987BE00}" destId="{2496CC20-4A76-47D7-B212-BE235EC06D5B}" srcOrd="0" destOrd="0" presId="urn:microsoft.com/office/officeart/2005/8/layout/hierarchy1"/>
    <dgm:cxn modelId="{75D3269D-0261-4EFA-856A-7F0659B51B9B}" type="presOf" srcId="{0C34D265-FD91-4F4B-B2AB-5D7A0AAE2ECA}" destId="{A3D9E798-567F-4721-8798-B2AE5C40A291}" srcOrd="0" destOrd="0" presId="urn:microsoft.com/office/officeart/2005/8/layout/hierarchy1"/>
    <dgm:cxn modelId="{C1717408-B186-448B-AEE1-CF2E2A60EA0E}" type="presOf" srcId="{C117C5DE-A598-4E6F-AE89-F2E24B38D924}" destId="{1539E997-D941-4EE2-AC7B-1BF619F91006}" srcOrd="0" destOrd="0" presId="urn:microsoft.com/office/officeart/2005/8/layout/hierarchy1"/>
    <dgm:cxn modelId="{298AB8A9-A862-414B-99E5-CC14BA100A27}" srcId="{66517B46-B7E4-418E-BC75-6B1D592364F8}" destId="{4B20150A-67FA-48F0-B2F2-137C0987BE00}" srcOrd="1" destOrd="0" parTransId="{0C34D265-FD91-4F4B-B2AB-5D7A0AAE2ECA}" sibTransId="{20FEDA57-8005-401D-8BE3-EB5603F5A62F}"/>
    <dgm:cxn modelId="{FAE67EB4-D7CE-4F2C-B579-81EC899A259A}" type="presOf" srcId="{66517B46-B7E4-418E-BC75-6B1D592364F8}" destId="{D94434CF-998E-474F-99AF-CE6128EB6EC7}" srcOrd="0" destOrd="0" presId="urn:microsoft.com/office/officeart/2005/8/layout/hierarchy1"/>
    <dgm:cxn modelId="{9AEE67CB-71B2-4CCB-94FE-8666EBABA74B}" srcId="{66517B46-B7E4-418E-BC75-6B1D592364F8}" destId="{794CB8A7-152F-4C01-9C7A-A688BA158E3B}" srcOrd="0" destOrd="0" parTransId="{1A5E26DE-491F-4AA2-B227-32FA2E3BC43E}" sibTransId="{A0C032F8-0230-48D9-BD18-37602F68E837}"/>
    <dgm:cxn modelId="{C90C9A1D-49F5-477D-B768-23867A929DA5}" srcId="{C117C5DE-A598-4E6F-AE89-F2E24B38D924}" destId="{66517B46-B7E4-418E-BC75-6B1D592364F8}" srcOrd="0" destOrd="0" parTransId="{412DF93D-66F4-4DAC-87EC-7B25F4BF110C}" sibTransId="{7D97D6D6-ABAC-4D02-B661-6E332D611D8F}"/>
    <dgm:cxn modelId="{6B6C9BBC-0C65-4984-AA25-46E47F918A17}" type="presParOf" srcId="{1539E997-D941-4EE2-AC7B-1BF619F91006}" destId="{C372CD39-08D8-44AF-B769-21C8E3D2EE8F}" srcOrd="0" destOrd="0" presId="urn:microsoft.com/office/officeart/2005/8/layout/hierarchy1"/>
    <dgm:cxn modelId="{F5A41DE8-1E24-48B3-BF53-3C09FBB92C43}" type="presParOf" srcId="{C372CD39-08D8-44AF-B769-21C8E3D2EE8F}" destId="{226F9A0B-C046-4162-BCB5-87F91EF74276}" srcOrd="0" destOrd="0" presId="urn:microsoft.com/office/officeart/2005/8/layout/hierarchy1"/>
    <dgm:cxn modelId="{C43D879D-CD3D-4CA8-BC3E-5A1B2F5A339C}" type="presParOf" srcId="{226F9A0B-C046-4162-BCB5-87F91EF74276}" destId="{11999269-BA92-4564-8484-308C4EF9A6D4}" srcOrd="0" destOrd="0" presId="urn:microsoft.com/office/officeart/2005/8/layout/hierarchy1"/>
    <dgm:cxn modelId="{1749C012-F1C1-45FF-A7F2-459DCBF510FA}" type="presParOf" srcId="{226F9A0B-C046-4162-BCB5-87F91EF74276}" destId="{D94434CF-998E-474F-99AF-CE6128EB6EC7}" srcOrd="1" destOrd="0" presId="urn:microsoft.com/office/officeart/2005/8/layout/hierarchy1"/>
    <dgm:cxn modelId="{068BF7A5-53C8-4BD9-BC10-193983596526}" type="presParOf" srcId="{C372CD39-08D8-44AF-B769-21C8E3D2EE8F}" destId="{EB1469CE-EE03-4AAD-8B57-C45AB1639120}" srcOrd="1" destOrd="0" presId="urn:microsoft.com/office/officeart/2005/8/layout/hierarchy1"/>
    <dgm:cxn modelId="{5DE794E0-CE9E-490E-8374-688602B80683}" type="presParOf" srcId="{EB1469CE-EE03-4AAD-8B57-C45AB1639120}" destId="{D54F0577-1B6A-4158-A966-82111B62323A}" srcOrd="0" destOrd="0" presId="urn:microsoft.com/office/officeart/2005/8/layout/hierarchy1"/>
    <dgm:cxn modelId="{4FEE20BA-62DF-4C88-A8D4-1B54FA2C40D0}" type="presParOf" srcId="{EB1469CE-EE03-4AAD-8B57-C45AB1639120}" destId="{5F3129AA-6AE1-4463-9BC1-4F6B1597BF4F}" srcOrd="1" destOrd="0" presId="urn:microsoft.com/office/officeart/2005/8/layout/hierarchy1"/>
    <dgm:cxn modelId="{293E7BED-CF91-4314-AFDC-4BF541C034C2}" type="presParOf" srcId="{5F3129AA-6AE1-4463-9BC1-4F6B1597BF4F}" destId="{0D7A4FE0-358D-4B51-B422-9A25032B6C52}" srcOrd="0" destOrd="0" presId="urn:microsoft.com/office/officeart/2005/8/layout/hierarchy1"/>
    <dgm:cxn modelId="{E0456838-55A9-47C4-A044-622E20B67714}" type="presParOf" srcId="{0D7A4FE0-358D-4B51-B422-9A25032B6C52}" destId="{E91F2EEB-3469-48EF-AFB7-67ACEA3665D4}" srcOrd="0" destOrd="0" presId="urn:microsoft.com/office/officeart/2005/8/layout/hierarchy1"/>
    <dgm:cxn modelId="{A8159D5D-B402-4F19-BE5C-B3DCD6B03B50}" type="presParOf" srcId="{0D7A4FE0-358D-4B51-B422-9A25032B6C52}" destId="{A3790ED6-C06A-46BF-95F1-344B9242FCF1}" srcOrd="1" destOrd="0" presId="urn:microsoft.com/office/officeart/2005/8/layout/hierarchy1"/>
    <dgm:cxn modelId="{9E075694-9181-44EB-A0F7-B856527707CD}" type="presParOf" srcId="{5F3129AA-6AE1-4463-9BC1-4F6B1597BF4F}" destId="{5EC8304C-986D-478B-A039-F20E454D0F85}" srcOrd="1" destOrd="0" presId="urn:microsoft.com/office/officeart/2005/8/layout/hierarchy1"/>
    <dgm:cxn modelId="{D727F88A-8D51-4F63-8746-ACB441E5C76F}" type="presParOf" srcId="{EB1469CE-EE03-4AAD-8B57-C45AB1639120}" destId="{A3D9E798-567F-4721-8798-B2AE5C40A291}" srcOrd="2" destOrd="0" presId="urn:microsoft.com/office/officeart/2005/8/layout/hierarchy1"/>
    <dgm:cxn modelId="{FDB6EE1E-FC98-4BEF-8BB0-601E7765E8F3}" type="presParOf" srcId="{EB1469CE-EE03-4AAD-8B57-C45AB1639120}" destId="{904830DF-9714-49E4-BECC-3A97F1F281AB}" srcOrd="3" destOrd="0" presId="urn:microsoft.com/office/officeart/2005/8/layout/hierarchy1"/>
    <dgm:cxn modelId="{14499CEC-A3AA-4BBB-8047-E3E99B716633}" type="presParOf" srcId="{904830DF-9714-49E4-BECC-3A97F1F281AB}" destId="{E03D9BDD-0D3C-406E-8D0C-BE34F2847069}" srcOrd="0" destOrd="0" presId="urn:microsoft.com/office/officeart/2005/8/layout/hierarchy1"/>
    <dgm:cxn modelId="{B3AB174F-F402-449C-818E-D7ECB834929B}" type="presParOf" srcId="{E03D9BDD-0D3C-406E-8D0C-BE34F2847069}" destId="{131C84F6-958A-4DDD-8241-4256AF1EE450}" srcOrd="0" destOrd="0" presId="urn:microsoft.com/office/officeart/2005/8/layout/hierarchy1"/>
    <dgm:cxn modelId="{2A9449F9-80EE-4CEE-AF62-7CD35CC6CE0B}" type="presParOf" srcId="{E03D9BDD-0D3C-406E-8D0C-BE34F2847069}" destId="{2496CC20-4A76-47D7-B212-BE235EC06D5B}" srcOrd="1" destOrd="0" presId="urn:microsoft.com/office/officeart/2005/8/layout/hierarchy1"/>
    <dgm:cxn modelId="{996159BC-81C2-48F2-AE5A-E05B71F0FAA7}" type="presParOf" srcId="{904830DF-9714-49E4-BECC-3A97F1F281AB}" destId="{E8B863B5-9A7C-443D-94E9-696ACE98F0F4}" srcOrd="1" destOrd="0" presId="urn:microsoft.com/office/officeart/2005/8/layout/hierarchy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3D9E798-567F-4721-8798-B2AE5C40A291}">
      <dsp:nvSpPr>
        <dsp:cNvPr id="0" name=""/>
        <dsp:cNvSpPr/>
      </dsp:nvSpPr>
      <dsp:spPr>
        <a:xfrm>
          <a:off x="4042871" y="823514"/>
          <a:ext cx="1882556" cy="376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6605"/>
              </a:lnTo>
              <a:lnTo>
                <a:pt x="1882556" y="256605"/>
              </a:lnTo>
              <a:lnTo>
                <a:pt x="1882556" y="3765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4F0577-1B6A-4158-A966-82111B62323A}">
      <dsp:nvSpPr>
        <dsp:cNvPr id="0" name=""/>
        <dsp:cNvSpPr/>
      </dsp:nvSpPr>
      <dsp:spPr>
        <a:xfrm>
          <a:off x="2304235" y="823514"/>
          <a:ext cx="1738635" cy="376546"/>
        </a:xfrm>
        <a:custGeom>
          <a:avLst/>
          <a:gdLst/>
          <a:ahLst/>
          <a:cxnLst/>
          <a:rect l="0" t="0" r="0" b="0"/>
          <a:pathLst>
            <a:path>
              <a:moveTo>
                <a:pt x="1738635" y="0"/>
              </a:moveTo>
              <a:lnTo>
                <a:pt x="1738635" y="256605"/>
              </a:lnTo>
              <a:lnTo>
                <a:pt x="0" y="256605"/>
              </a:lnTo>
              <a:lnTo>
                <a:pt x="0" y="3765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999269-BA92-4564-8484-308C4EF9A6D4}">
      <dsp:nvSpPr>
        <dsp:cNvPr id="0" name=""/>
        <dsp:cNvSpPr/>
      </dsp:nvSpPr>
      <dsp:spPr>
        <a:xfrm>
          <a:off x="2064915" y="1370"/>
          <a:ext cx="3955912" cy="8221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4434CF-998E-474F-99AF-CE6128EB6EC7}">
      <dsp:nvSpPr>
        <dsp:cNvPr id="0" name=""/>
        <dsp:cNvSpPr/>
      </dsp:nvSpPr>
      <dsp:spPr>
        <a:xfrm>
          <a:off x="2208772" y="138034"/>
          <a:ext cx="3955912" cy="8221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Основные детали </a:t>
          </a:r>
          <a:r>
            <a:rPr lang="ru-RU" sz="2800" kern="1200" dirty="0" err="1" smtClean="0"/>
            <a:t>Лего</a:t>
          </a:r>
          <a:r>
            <a:rPr lang="ru-RU" sz="2800" kern="1200" dirty="0" smtClean="0"/>
            <a:t> </a:t>
          </a:r>
          <a:endParaRPr lang="ru-RU" sz="2800" kern="1200" dirty="0"/>
        </a:p>
      </dsp:txBody>
      <dsp:txXfrm>
        <a:off x="2208772" y="138034"/>
        <a:ext cx="3955912" cy="822144"/>
      </dsp:txXfrm>
    </dsp:sp>
    <dsp:sp modelId="{E91F2EEB-3469-48EF-AFB7-67ACEA3665D4}">
      <dsp:nvSpPr>
        <dsp:cNvPr id="0" name=""/>
        <dsp:cNvSpPr/>
      </dsp:nvSpPr>
      <dsp:spPr>
        <a:xfrm>
          <a:off x="565536" y="1200060"/>
          <a:ext cx="3477398" cy="8221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790ED6-C06A-46BF-95F1-344B9242FCF1}">
      <dsp:nvSpPr>
        <dsp:cNvPr id="0" name=""/>
        <dsp:cNvSpPr/>
      </dsp:nvSpPr>
      <dsp:spPr>
        <a:xfrm>
          <a:off x="709393" y="1336725"/>
          <a:ext cx="3477398" cy="8221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Кирпичики</a:t>
          </a:r>
          <a:endParaRPr lang="ru-RU" sz="2800" kern="1200" dirty="0"/>
        </a:p>
      </dsp:txBody>
      <dsp:txXfrm>
        <a:off x="709393" y="1336725"/>
        <a:ext cx="3477398" cy="822144"/>
      </dsp:txXfrm>
    </dsp:sp>
    <dsp:sp modelId="{131C84F6-958A-4DDD-8241-4256AF1EE450}">
      <dsp:nvSpPr>
        <dsp:cNvPr id="0" name=""/>
        <dsp:cNvSpPr/>
      </dsp:nvSpPr>
      <dsp:spPr>
        <a:xfrm>
          <a:off x="4330649" y="1200060"/>
          <a:ext cx="3189557" cy="8221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96CC20-4A76-47D7-B212-BE235EC06D5B}">
      <dsp:nvSpPr>
        <dsp:cNvPr id="0" name=""/>
        <dsp:cNvSpPr/>
      </dsp:nvSpPr>
      <dsp:spPr>
        <a:xfrm>
          <a:off x="4474506" y="1336725"/>
          <a:ext cx="3189557" cy="8221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Пластины</a:t>
          </a:r>
          <a:endParaRPr lang="ru-RU" sz="2800" kern="1200" dirty="0"/>
        </a:p>
      </dsp:txBody>
      <dsp:txXfrm>
        <a:off x="4474506" y="1336725"/>
        <a:ext cx="3189557" cy="8221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604218-E3B7-4C45-8606-DB65E86F5F5B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C90D76-2BD1-4369-A407-8DE27A7E6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90D76-2BD1-4369-A407-8DE27A7E65A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11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8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573016"/>
            <a:ext cx="7851648" cy="8515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«Организация НОД с применением конструктора </a:t>
            </a:r>
            <a:r>
              <a:rPr lang="ru-RU" dirty="0" err="1" smtClean="0"/>
              <a:t>Лего</a:t>
            </a:r>
            <a:r>
              <a:rPr lang="ru-RU" dirty="0" smtClean="0"/>
              <a:t>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725144"/>
            <a:ext cx="7854696" cy="175260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Круглый стол  для педагогов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maam.ru/upload/blogs/detsad-397902-145882144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14290"/>
            <a:ext cx="7858180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maam.ru/upload/blogs/detsad-397902-145882149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14290"/>
            <a:ext cx="7786742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detsad-397902-14588215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5985" y="357166"/>
            <a:ext cx="7740857" cy="6231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- Мотивация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2492896"/>
            <a:ext cx="381642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придумать историю или проблему, для решения которой понадобится построить нужную модель</a:t>
            </a:r>
            <a:endParaRPr lang="ru-RU" sz="3200" dirty="0"/>
          </a:p>
        </p:txBody>
      </p:sp>
      <p:pic>
        <p:nvPicPr>
          <p:cNvPr id="7" name="Содержимое 6" descr="3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1857364"/>
            <a:ext cx="4429156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- Выделение основных частей.</a:t>
            </a:r>
            <a:endParaRPr lang="ru-RU" dirty="0"/>
          </a:p>
        </p:txBody>
      </p:sp>
      <p:pic>
        <p:nvPicPr>
          <p:cNvPr id="6" name="Содержимое 5" descr="WP_00006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76056" y="1916832"/>
            <a:ext cx="3290731" cy="4389437"/>
          </a:xfrm>
        </p:spPr>
      </p:pic>
      <p:sp>
        <p:nvSpPr>
          <p:cNvPr id="7" name="TextBox 6"/>
          <p:cNvSpPr txBox="1"/>
          <p:nvPr/>
        </p:nvSpPr>
        <p:spPr>
          <a:xfrm>
            <a:off x="395536" y="2204864"/>
            <a:ext cx="439248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Смотрим на игрушку, картинку или саму модель из конструктора и разбираем, из каких частей она состоит</a:t>
            </a:r>
            <a:endParaRPr lang="ru-RU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692696"/>
          <a:ext cx="8229600" cy="2160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4338" name="Picture 2" descr="http://educube.ru/upload/iblock/f58/lego_4181143_1.jpg"/>
          <p:cNvPicPr>
            <a:picLocks noChangeAspect="1" noChangeArrowheads="1"/>
          </p:cNvPicPr>
          <p:nvPr/>
        </p:nvPicPr>
        <p:blipFill>
          <a:blip r:embed="rId6" cstate="print"/>
          <a:srcRect t="15750" b="17314"/>
          <a:stretch>
            <a:fillRect/>
          </a:stretch>
        </p:blipFill>
        <p:spPr bwMode="auto">
          <a:xfrm>
            <a:off x="1907704" y="3068960"/>
            <a:ext cx="1828800" cy="1224136"/>
          </a:xfrm>
          <a:prstGeom prst="rect">
            <a:avLst/>
          </a:prstGeom>
          <a:noFill/>
        </p:spPr>
      </p:pic>
      <p:pic>
        <p:nvPicPr>
          <p:cNvPr id="14340" name="Picture 4" descr="http://www.lapetitebrique.com/3683-7046-thickbox/lego-spare-parts-plates-2x6.jpg"/>
          <p:cNvPicPr>
            <a:picLocks noChangeAspect="1" noChangeArrowheads="1"/>
          </p:cNvPicPr>
          <p:nvPr/>
        </p:nvPicPr>
        <p:blipFill>
          <a:blip r:embed="rId7" cstate="print"/>
          <a:srcRect l="3571" t="10714" r="3571" b="7143"/>
          <a:stretch>
            <a:fillRect/>
          </a:stretch>
        </p:blipFill>
        <p:spPr bwMode="auto">
          <a:xfrm>
            <a:off x="5868144" y="2924944"/>
            <a:ext cx="1546607" cy="1368152"/>
          </a:xfrm>
          <a:prstGeom prst="rect">
            <a:avLst/>
          </a:prstGeom>
          <a:noFill/>
        </p:spPr>
      </p:pic>
      <p:pic>
        <p:nvPicPr>
          <p:cNvPr id="14342" name="Picture 6" descr="http://lamcdn.net/lookatme.ru/post_image-image/0HOU4A9tzq3AdTsP4c5L9Q-wide.jpg"/>
          <p:cNvPicPr>
            <a:picLocks noChangeAspect="1" noChangeArrowheads="1"/>
          </p:cNvPicPr>
          <p:nvPr/>
        </p:nvPicPr>
        <p:blipFill>
          <a:blip r:embed="rId8" cstate="print"/>
          <a:srcRect l="21875" t="16364" r="21875" b="12727"/>
          <a:stretch>
            <a:fillRect/>
          </a:stretch>
        </p:blipFill>
        <p:spPr bwMode="auto">
          <a:xfrm>
            <a:off x="2195736" y="4581128"/>
            <a:ext cx="1296144" cy="936104"/>
          </a:xfrm>
          <a:prstGeom prst="rect">
            <a:avLst/>
          </a:prstGeom>
          <a:noFill/>
        </p:spPr>
      </p:pic>
      <p:pic>
        <p:nvPicPr>
          <p:cNvPr id="14344" name="Picture 8" descr="http://i1.duplomania.ru/1/1830/18296601/a35910/plastiny.jpg"/>
          <p:cNvPicPr>
            <a:picLocks noChangeAspect="1" noChangeArrowheads="1"/>
          </p:cNvPicPr>
          <p:nvPr/>
        </p:nvPicPr>
        <p:blipFill>
          <a:blip r:embed="rId9" cstate="print"/>
          <a:srcRect t="18843" b="19916"/>
          <a:stretch>
            <a:fillRect/>
          </a:stretch>
        </p:blipFill>
        <p:spPr bwMode="auto">
          <a:xfrm>
            <a:off x="5868144" y="4581128"/>
            <a:ext cx="1528564" cy="936104"/>
          </a:xfrm>
          <a:prstGeom prst="rect">
            <a:avLst/>
          </a:prstGeom>
          <a:noFill/>
        </p:spPr>
      </p:pic>
      <p:pic>
        <p:nvPicPr>
          <p:cNvPr id="14346" name="Picture 10" descr="http://www.vmasshtabe.ru/wp-content/uploads/2015/05/266589-vms-LEGO-Detali.png"/>
          <p:cNvPicPr>
            <a:picLocks noChangeAspect="1" noChangeArrowheads="1"/>
          </p:cNvPicPr>
          <p:nvPr/>
        </p:nvPicPr>
        <p:blipFill>
          <a:blip r:embed="rId10" cstate="print"/>
          <a:srcRect l="19345" t="40685" r="68437" b="48471"/>
          <a:stretch>
            <a:fillRect/>
          </a:stretch>
        </p:blipFill>
        <p:spPr bwMode="auto">
          <a:xfrm>
            <a:off x="2339752" y="5661248"/>
            <a:ext cx="1152128" cy="1008112"/>
          </a:xfrm>
          <a:prstGeom prst="rect">
            <a:avLst/>
          </a:prstGeom>
          <a:noFill/>
        </p:spPr>
      </p:pic>
      <p:pic>
        <p:nvPicPr>
          <p:cNvPr id="14348" name="Picture 12" descr="http://www.vmasshtabe.ru/wp-content/uploads/2015/05/266589-vms-LEGO-Detali.png"/>
          <p:cNvPicPr>
            <a:picLocks noChangeAspect="1" noChangeArrowheads="1"/>
          </p:cNvPicPr>
          <p:nvPr/>
        </p:nvPicPr>
        <p:blipFill>
          <a:blip r:embed="rId10" cstate="print"/>
          <a:srcRect l="44544" t="32165" r="44765" b="59315"/>
          <a:stretch>
            <a:fillRect/>
          </a:stretch>
        </p:blipFill>
        <p:spPr bwMode="auto">
          <a:xfrm>
            <a:off x="6012160" y="6065912"/>
            <a:ext cx="1008112" cy="792088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4499992" y="3429000"/>
            <a:ext cx="1152128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2*6</a:t>
            </a:r>
          </a:p>
          <a:p>
            <a:endParaRPr lang="ru-RU" sz="4000" dirty="0" smtClean="0"/>
          </a:p>
          <a:p>
            <a:r>
              <a:rPr lang="ru-RU" sz="4000" dirty="0" smtClean="0"/>
              <a:t>2*4</a:t>
            </a:r>
          </a:p>
          <a:p>
            <a:endParaRPr lang="ru-RU" sz="4000" dirty="0" smtClean="0"/>
          </a:p>
          <a:p>
            <a:r>
              <a:rPr lang="ru-RU" sz="4000" dirty="0" smtClean="0"/>
              <a:t>1*3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- Построение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4282" y="1714488"/>
            <a:ext cx="371477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200" dirty="0" smtClean="0"/>
              <a:t> важно всегда использовать одни и те же названия и термины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smtClean="0"/>
              <a:t> определить, как легче построить модель</a:t>
            </a:r>
            <a:endParaRPr lang="ru-RU" sz="3200" dirty="0"/>
          </a:p>
        </p:txBody>
      </p:sp>
      <p:pic>
        <p:nvPicPr>
          <p:cNvPr id="8" name="Рисунок 7" descr="DSCN17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9058" y="1857364"/>
            <a:ext cx="5000660" cy="375049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- </a:t>
            </a:r>
            <a:r>
              <a:rPr lang="ru-RU" sz="4400" b="1" i="1" dirty="0" smtClean="0"/>
              <a:t>Задание для опережающих детей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85720" y="1500174"/>
            <a:ext cx="392909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может быть самое разное – увеличить, уменьшить, добавить недостающие детали, поменять цвет кирпичиков, и т.д.</a:t>
            </a:r>
            <a:endParaRPr lang="ru-RU" sz="3600" dirty="0"/>
          </a:p>
        </p:txBody>
      </p:sp>
      <p:pic>
        <p:nvPicPr>
          <p:cNvPr id="5" name="Рисунок 4" descr="DSCN17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7686" y="2428868"/>
            <a:ext cx="4572000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Краткая структура занятия: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204864"/>
            <a:ext cx="4114800" cy="4389120"/>
          </a:xfrm>
        </p:spPr>
        <p:txBody>
          <a:bodyPr>
            <a:normAutofit/>
          </a:bodyPr>
          <a:lstStyle/>
          <a:p>
            <a:pPr fontAlgn="base"/>
            <a:r>
              <a:rPr lang="ru-RU" sz="3000" b="1" i="1" dirty="0" smtClean="0"/>
              <a:t>- Мотивация</a:t>
            </a:r>
            <a:endParaRPr lang="ru-RU" sz="3000" dirty="0" smtClean="0"/>
          </a:p>
          <a:p>
            <a:pPr fontAlgn="base"/>
            <a:r>
              <a:rPr lang="ru-RU" sz="3000" b="1" i="1" dirty="0" smtClean="0"/>
              <a:t>- Выделение основных частей</a:t>
            </a:r>
            <a:endParaRPr lang="ru-RU" sz="3000" dirty="0" smtClean="0"/>
          </a:p>
          <a:p>
            <a:pPr fontAlgn="base"/>
            <a:r>
              <a:rPr lang="ru-RU" sz="3000" b="1" i="1" dirty="0" smtClean="0"/>
              <a:t>- Построение</a:t>
            </a:r>
          </a:p>
          <a:p>
            <a:pPr fontAlgn="base"/>
            <a:r>
              <a:rPr lang="ru-RU" sz="3000" b="1" i="1" dirty="0" smtClean="0"/>
              <a:t>- Задание для опережающих детей</a:t>
            </a:r>
            <a:endParaRPr lang="ru-RU" sz="3000" dirty="0"/>
          </a:p>
        </p:txBody>
      </p:sp>
      <p:pic>
        <p:nvPicPr>
          <p:cNvPr id="4" name="Рисунок 3" descr="4408.jpg"/>
          <p:cNvPicPr>
            <a:picLocks noChangeAspect="1"/>
          </p:cNvPicPr>
          <p:nvPr/>
        </p:nvPicPr>
        <p:blipFill>
          <a:blip r:embed="rId2" cstate="print"/>
          <a:srcRect l="6750" r="5501"/>
          <a:stretch>
            <a:fillRect/>
          </a:stretch>
        </p:blipFill>
        <p:spPr>
          <a:xfrm>
            <a:off x="4427984" y="2204864"/>
            <a:ext cx="4401171" cy="340347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www.maam.ru/upload/blogs/detsad-397902-145882139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500042"/>
            <a:ext cx="7643866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maam.ru/upload/blogs/detsad-397902-145882141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85728"/>
            <a:ext cx="7786742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392</TotalTime>
  <Words>121</Words>
  <Application>Microsoft Office PowerPoint</Application>
  <PresentationFormat>Экран (4:3)</PresentationFormat>
  <Paragraphs>28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«Организация НОД с применением конструктора Лего» </vt:lpstr>
      <vt:lpstr>- Мотивация</vt:lpstr>
      <vt:lpstr>- Выделение основных частей.</vt:lpstr>
      <vt:lpstr>Слайд 4</vt:lpstr>
      <vt:lpstr>- Построение</vt:lpstr>
      <vt:lpstr>- Задание для опережающих детей</vt:lpstr>
      <vt:lpstr>Краткая структура занятия: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«Организация НОД с применением конструктора Лего»</dc:title>
  <dc:creator>1</dc:creator>
  <cp:lastModifiedBy>1</cp:lastModifiedBy>
  <cp:revision>24</cp:revision>
  <dcterms:created xsi:type="dcterms:W3CDTF">2016-03-21T13:18:27Z</dcterms:created>
  <dcterms:modified xsi:type="dcterms:W3CDTF">2017-01-18T07:15:01Z</dcterms:modified>
</cp:coreProperties>
</file>