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2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3C0C"/>
    <a:srgbClr val="ED1064"/>
    <a:srgbClr val="005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316"/>
  </p:normalViewPr>
  <p:slideViewPr>
    <p:cSldViewPr showGuides="1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101" d="100"/>
          <a:sy n="101" d="100"/>
        </p:scale>
        <p:origin x="-253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8911F-C8B4-4DD2-B18D-F3882A0788BB}" type="datetimeFigureOut">
              <a:rPr lang="ru-RU" smtClean="0"/>
              <a:pPr/>
              <a:t>24.11.2020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C1A6E-6B58-407B-B8B9-3ADF7A6157A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882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елый слайд с лого и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 hasCustomPrompt="1"/>
          </p:nvPr>
        </p:nvSpPr>
        <p:spPr>
          <a:xfrm>
            <a:off x="457200" y="3714752"/>
            <a:ext cx="8229600" cy="2411411"/>
          </a:xfrm>
        </p:spPr>
        <p:txBody>
          <a:bodyPr/>
          <a:lstStyle>
            <a:lvl1pPr algn="ctr">
              <a:buNone/>
              <a:defRPr/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ru-RU" dirty="0" err="1" smtClean="0"/>
              <a:t>аапап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D0E0D-F197-4B14-B296-C27E6C00E6CA}" type="datetimeFigureOut">
              <a:rPr lang="ru-RU" smtClean="0"/>
              <a:pPr/>
              <a:t>24.11.2020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23C3-D32D-4340-A654-431DCF2B3D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85720" y="6143644"/>
            <a:ext cx="314327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1571" y="1214422"/>
            <a:ext cx="6500858" cy="157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380312" y="5733256"/>
            <a:ext cx="1440160" cy="1008112"/>
          </a:xfrm>
        </p:spPr>
        <p:txBody>
          <a:bodyPr/>
          <a:lstStyle/>
          <a:p>
            <a:fld id="{85BC23C3-D32D-4340-A654-431DCF2B3DC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E:\USERS\Savelevatv\Downloads\bag-1245954_960_720 (1)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805264"/>
            <a:ext cx="1390080" cy="928480"/>
          </a:xfrm>
          <a:prstGeom prst="rect">
            <a:avLst/>
          </a:prstGeom>
          <a:noFill/>
        </p:spPr>
      </p:pic>
      <p:sp>
        <p:nvSpPr>
          <p:cNvPr id="9" name="Номер слайда 5"/>
          <p:cNvSpPr txBox="1">
            <a:spLocks/>
          </p:cNvSpPr>
          <p:nvPr userDrawn="1"/>
        </p:nvSpPr>
        <p:spPr>
          <a:xfrm>
            <a:off x="3923928" y="6165304"/>
            <a:ext cx="3312368" cy="57606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b="1" dirty="0" smtClean="0">
                <a:solidFill>
                  <a:srgbClr val="EA3C0C"/>
                </a:solidFill>
              </a:rPr>
              <a:t>Конкурс «Творческая мастерская педагога: </a:t>
            </a:r>
          </a:p>
          <a:p>
            <a:pPr lvl="0" algn="ctr"/>
            <a:r>
              <a:rPr lang="ru-RU" sz="1200" b="1" dirty="0" smtClean="0">
                <a:solidFill>
                  <a:srgbClr val="EA3C0C"/>
                </a:solidFill>
              </a:rPr>
              <a:t>ЛЭПБУК  своими руками»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 hasCustomPrompt="1"/>
          </p:nvPr>
        </p:nvSpPr>
        <p:spPr>
          <a:xfrm>
            <a:off x="3635896" y="6237312"/>
            <a:ext cx="3384376" cy="432048"/>
          </a:xfrm>
        </p:spPr>
        <p:txBody>
          <a:bodyPr>
            <a:normAutofit/>
          </a:bodyPr>
          <a:lstStyle>
            <a:lvl1pPr algn="ctr">
              <a:buNone/>
              <a:defRPr sz="1200" b="1" baseline="0">
                <a:solidFill>
                  <a:srgbClr val="EA3C0C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Конкурс «Творческая мастерская педагога: </a:t>
            </a:r>
          </a:p>
          <a:p>
            <a:pPr lvl="0"/>
            <a:r>
              <a:rPr lang="ru-RU" dirty="0" smtClean="0"/>
              <a:t>ЛЭПБУК  своими руками»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380312" y="5733256"/>
            <a:ext cx="1440160" cy="1008112"/>
          </a:xfrm>
        </p:spPr>
        <p:txBody>
          <a:bodyPr/>
          <a:lstStyle/>
          <a:p>
            <a:fld id="{85BC23C3-D32D-4340-A654-431DCF2B3DC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E:\USERS\Savelevatv\Downloads\bag-1245954_960_720 (1)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805264"/>
            <a:ext cx="1390080" cy="92848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428736"/>
          </a:xfrm>
          <a:prstGeom prst="rect">
            <a:avLst/>
          </a:prstGeom>
          <a:solidFill>
            <a:srgbClr val="005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D0E0D-F197-4B14-B296-C27E6C00E6CA}" type="datetimeFigureOut">
              <a:rPr lang="ru-RU" smtClean="0"/>
              <a:pPr/>
              <a:t>24.11.2020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78CC3-53C0-48D8-B9B5-0555F359B2A6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Picture 2" descr="D:\Masha\черная пятница\!Фирменные стили и логотипы\!Российский учебник\презентация\для перезентации РУ\для-перезентации-РУ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6215082"/>
            <a:ext cx="2976560" cy="45073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0" r:id="rId2"/>
    <p:sldLayoutId id="214748371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b="1" dirty="0" err="1" smtClean="0">
                <a:latin typeface="Batang" panose="02030600000101010101" pitchFamily="18" charset="-127"/>
                <a:ea typeface="Batang" panose="02030600000101010101" pitchFamily="18" charset="-127"/>
              </a:rPr>
              <a:t>Нечеухина</a:t>
            </a:r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Виктория </a:t>
            </a:r>
            <a:r>
              <a:rPr lang="ru-RU" b="1" dirty="0" err="1" smtClean="0">
                <a:latin typeface="Batang" panose="02030600000101010101" pitchFamily="18" charset="-127"/>
                <a:ea typeface="Batang" panose="02030600000101010101" pitchFamily="18" charset="-127"/>
              </a:rPr>
              <a:t>Алексадровна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воспитатель «МДОУ д/с №97» г. Ярославль</a:t>
            </a:r>
            <a:endParaRPr lang="ru-RU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3511557" cy="3960000"/>
          </a:xfrm>
          <a:ln cmpd="sng">
            <a:solidFill>
              <a:schemeClr val="tx1"/>
            </a:solidFill>
            <a:prstDash val="sysDash"/>
            <a:bevel/>
          </a:ln>
          <a:effectLst>
            <a:glow rad="228600">
              <a:srgbClr val="0070C0">
                <a:alpha val="40000"/>
              </a:srgbClr>
            </a:glow>
            <a:innerShdw blurRad="63500" dist="50800" dir="10800000">
              <a:srgbClr val="0070C0">
                <a:alpha val="50000"/>
              </a:srgbClr>
            </a:innerShdw>
          </a:effectLst>
          <a:scene3d>
            <a:camera prst="isometricOffAxis1Right"/>
            <a:lightRig rig="threePt" dir="t"/>
          </a:scene3d>
          <a:sp3d extrusionH="76200" contourW="12700" prstMaterial="matte">
            <a:bevelT prst="convex"/>
            <a:bevelB w="101600" prst="riblet"/>
            <a:extrusionClr>
              <a:srgbClr val="0070C0"/>
            </a:extrusionClr>
            <a:contourClr>
              <a:srgbClr val="007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499992" y="1844824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Образование -  высшее педагогическое; стаж в должности воспитателя 7 лет.</a:t>
            </a:r>
            <a:endParaRPr lang="ru-RU" sz="2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356992"/>
            <a:ext cx="2880000" cy="2160000"/>
          </a:xfrm>
          <a:prstGeom prst="rect">
            <a:avLst/>
          </a:prstGeom>
          <a:effectLst>
            <a:glow rad="228600">
              <a:srgbClr val="0070C0">
                <a:alpha val="40000"/>
              </a:srgbClr>
            </a:glow>
            <a:outerShdw blurRad="76200" dir="18900000" sy="23000" kx="-1200000" algn="bl" rotWithShape="0">
              <a:srgbClr val="002060">
                <a:alpha val="20000"/>
              </a:srgbClr>
            </a:outerShdw>
          </a:effectLst>
          <a:scene3d>
            <a:camera prst="obliqueTopRight"/>
            <a:lightRig rig="threePt" dir="t"/>
          </a:scene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Конверт с настольной игрой «Найди пару» (старый и новый Ярославль) и кармашек «Профессии Ярославля»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51532" y="2353324"/>
            <a:ext cx="4068000" cy="30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72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Информационно-методическое </a:t>
            </a:r>
            <a:r>
              <a:rPr lang="ru-RU" sz="2400" dirty="0"/>
              <a:t>сопровождение использования </a:t>
            </a:r>
            <a:r>
              <a:rPr lang="ru-RU" sz="2400" dirty="0" err="1"/>
              <a:t>лэпбука</a:t>
            </a:r>
            <a:r>
              <a:rPr lang="ru-RU" sz="2400" dirty="0"/>
              <a:t> в образовательном процессе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067128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Способствует развитию творческой, игровой, коммуникативной и познавательной  деятельности дошкольника;</a:t>
            </a:r>
          </a:p>
          <a:p>
            <a:pPr algn="just"/>
            <a:r>
              <a:rPr lang="ru-RU" dirty="0" smtClean="0"/>
              <a:t>Является одним из способом вовлечения родителей в педагогический процесс, а также совместной деятельности взрослого и ребенка;</a:t>
            </a:r>
          </a:p>
          <a:p>
            <a:pPr algn="just"/>
            <a:r>
              <a:rPr lang="ru-RU" dirty="0" smtClean="0"/>
              <a:t>Возможность изготовления на любую тему во всех образовательных областях;</a:t>
            </a:r>
          </a:p>
          <a:p>
            <a:pPr algn="just"/>
            <a:r>
              <a:rPr lang="ru-RU" dirty="0" smtClean="0"/>
              <a:t>Интересный способ повторения пройденного;</a:t>
            </a:r>
            <a:endParaRPr lang="ru-RU" dirty="0"/>
          </a:p>
          <a:p>
            <a:pPr algn="just"/>
            <a:r>
              <a:rPr lang="ru-RU" dirty="0"/>
              <a:t> </a:t>
            </a:r>
            <a:r>
              <a:rPr lang="ru-RU" dirty="0" smtClean="0"/>
              <a:t>Это содержательно-насыщенное, полифункциональное, доступное и безопасное тематическое пособие.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Лэпбук</a:t>
            </a:r>
            <a:r>
              <a:rPr lang="ru-RU" dirty="0"/>
              <a:t> на тему</a:t>
            </a:r>
            <a:r>
              <a:rPr lang="ru-RU" dirty="0" smtClean="0"/>
              <a:t>: «</a:t>
            </a:r>
            <a:r>
              <a:rPr lang="ru-RU" dirty="0"/>
              <a:t>Родного края образ ясный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16832"/>
            <a:ext cx="5472000" cy="4104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Лэпбук</a:t>
            </a:r>
            <a:r>
              <a:rPr lang="ru-RU" dirty="0"/>
              <a:t> на </a:t>
            </a:r>
            <a:r>
              <a:rPr lang="ru-RU" dirty="0" err="1"/>
              <a:t>тему:«Родного</a:t>
            </a:r>
            <a:r>
              <a:rPr lang="ru-RU" dirty="0"/>
              <a:t> края образ ясный»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66" y="1600200"/>
            <a:ext cx="6034617" cy="452596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Мини-книжка «Легенда о возникновении города Ярославля» и конверт «Знаменитые люди Ярославля»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13800" y="2186800"/>
            <a:ext cx="4464000" cy="334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Мини-книжка «Легенда о возникновении города </a:t>
            </a:r>
            <a:r>
              <a:rPr lang="ru-RU" dirty="0" smtClean="0"/>
              <a:t>Ярославля</a:t>
            </a:r>
            <a:r>
              <a:rPr lang="ru-RU" dirty="0"/>
              <a:t>» и конверт «Знаменитые люди Ярославля»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0016" y="2360824"/>
            <a:ext cx="4128000" cy="3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Мини-книжка «Легенда о медведице» и конверт с настольной игрой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57784" y="2198800"/>
            <a:ext cx="4560000" cy="3420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Мини-книжка «Легенда о медведице» и конверт с настольной игрой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37040" y="2339824"/>
            <a:ext cx="3960000" cy="29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92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Настольная игра-</a:t>
            </a:r>
            <a:r>
              <a:rPr lang="ru-RU" dirty="0" err="1" smtClean="0"/>
              <a:t>ходилка</a:t>
            </a:r>
            <a:r>
              <a:rPr lang="ru-RU" dirty="0" smtClean="0"/>
              <a:t> «Путешествие по Золотому Кольцу России»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13768" y="2126792"/>
            <a:ext cx="4560000" cy="3420000"/>
          </a:xfrm>
        </p:spPr>
      </p:pic>
    </p:spTree>
    <p:extLst>
      <p:ext uri="{BB962C8B-B14F-4D97-AF65-F5344CB8AC3E}">
        <p14:creationId xmlns:p14="http://schemas.microsoft.com/office/powerpoint/2010/main" val="172280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Шаблон презентации РУ 4х3 fin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 презентации РУ 4х3" id="{7C9DC303-742F-9041-ABA3-286BD215772F}" vid="{6298532F-199B-D144-8CF4-66E44EE92E0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РУ 4х3 fin</Template>
  <TotalTime>161</TotalTime>
  <Words>179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Batang</vt:lpstr>
      <vt:lpstr>Calibri</vt:lpstr>
      <vt:lpstr>Times New Roman</vt:lpstr>
      <vt:lpstr>Шаблон презентации РУ 4х3 fin</vt:lpstr>
      <vt:lpstr>Нечеухина Виктория Алексадровна воспитатель «МДОУ д/с №97» г. Ярославль</vt:lpstr>
      <vt:lpstr>Информационно-методическое сопровождение использования лэпбука в образовательном процессе</vt:lpstr>
      <vt:lpstr>Лэпбук на тему: «Родного края образ ясный»</vt:lpstr>
      <vt:lpstr>Лэпбук на тему:«Родного края образ ясный»</vt:lpstr>
      <vt:lpstr>Мини-книжка «Легенда о возникновении города Ярославля» и конверт «Знаменитые люди Ярославля»</vt:lpstr>
      <vt:lpstr>Мини-книжка «Легенда о возникновении города Ярославля» и конверт «Знаменитые люди Ярославля»</vt:lpstr>
      <vt:lpstr>Мини-книжка «Легенда о медведице» и конверт с настольной игрой </vt:lpstr>
      <vt:lpstr>Мини-книжка «Легенда о медведице» и конверт с настольной игрой </vt:lpstr>
      <vt:lpstr>Настольная игра-ходилка «Путешествие по Золотому Кольцу России»</vt:lpstr>
      <vt:lpstr>Конверт с настольной игрой «Найди пару» (старый и новый Ярославль) и кармашек «Профессии Ярославля»</vt:lpstr>
    </vt:vector>
  </TitlesOfParts>
  <Company>VGF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Saveleva TV</dc:creator>
  <cp:lastModifiedBy>Пользователь Windows</cp:lastModifiedBy>
  <cp:revision>19</cp:revision>
  <dcterms:created xsi:type="dcterms:W3CDTF">2017-06-01T09:21:47Z</dcterms:created>
  <dcterms:modified xsi:type="dcterms:W3CDTF">2020-11-24T09:52:03Z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560853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