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96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45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816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554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690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152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236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797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85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19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900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193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187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73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51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3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93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C6900-85B2-48FA-BBF2-90A579D2A8BE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4BEF1-1C5E-4214-9AEE-0D422B0BF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0246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5269" y="746761"/>
            <a:ext cx="9001462" cy="2179320"/>
          </a:xfrm>
        </p:spPr>
        <p:txBody>
          <a:bodyPr/>
          <a:lstStyle/>
          <a:p>
            <a:pPr algn="ctr"/>
            <a:r>
              <a:rPr lang="ru-RU" dirty="0" smtClean="0"/>
              <a:t>Мастер-класс </a:t>
            </a:r>
            <a:br>
              <a:rPr lang="ru-RU" dirty="0" smtClean="0"/>
            </a:br>
            <a:r>
              <a:rPr lang="ru-RU" dirty="0" smtClean="0"/>
              <a:t>«Цветы из салфетки»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760" y="3602038"/>
            <a:ext cx="5013960" cy="2493962"/>
          </a:xfrm>
        </p:spPr>
        <p:txBody>
          <a:bodyPr/>
          <a:lstStyle/>
          <a:p>
            <a:pPr algn="l"/>
            <a:r>
              <a:rPr lang="ru-RU" dirty="0" smtClean="0"/>
              <a:t>Выполнила: воспитатель МБДОУ д/с №17 «</a:t>
            </a:r>
            <a:r>
              <a:rPr lang="ru-RU" dirty="0" err="1" smtClean="0"/>
              <a:t>Салгал</a:t>
            </a:r>
            <a:r>
              <a:rPr lang="ru-RU" dirty="0" smtClean="0"/>
              <a:t>»</a:t>
            </a:r>
          </a:p>
          <a:p>
            <a:pPr algn="l"/>
            <a:r>
              <a:rPr lang="ru-RU" dirty="0" err="1" smtClean="0"/>
              <a:t>Донгак</a:t>
            </a:r>
            <a:r>
              <a:rPr lang="ru-RU" dirty="0" smtClean="0"/>
              <a:t> Айрана </a:t>
            </a:r>
            <a:r>
              <a:rPr lang="ru-RU" dirty="0" err="1" smtClean="0"/>
              <a:t>Дурген-ооловна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90" y="3190716"/>
            <a:ext cx="4918710" cy="3316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046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мастер-класса: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346960"/>
            <a:ext cx="10353762" cy="3337560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/>
              <a:t>Создание </a:t>
            </a:r>
            <a:r>
              <a:rPr lang="ru-RU" sz="3600" b="1" dirty="0"/>
              <a:t>условий для передачи коллегам личного – профессионального опыта в сфере творческой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23102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Мастер класса: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96064"/>
            <a:ext cx="10353762" cy="4137096"/>
          </a:xfrm>
        </p:spPr>
        <p:txBody>
          <a:bodyPr/>
          <a:lstStyle/>
          <a:p>
            <a:pPr marL="0" indent="0">
              <a:buNone/>
            </a:pPr>
            <a:endParaRPr lang="ru-RU" dirty="0">
              <a:effectLst/>
            </a:endParaRPr>
          </a:p>
          <a:p>
            <a:pPr algn="just"/>
            <a:r>
              <a:rPr lang="ru-RU" sz="2400" b="1" u="sng" dirty="0" smtClean="0">
                <a:effectLst/>
              </a:rPr>
              <a:t>Обучающая:</a:t>
            </a:r>
            <a:r>
              <a:rPr lang="ru-RU" sz="2400" b="1" dirty="0" smtClean="0">
                <a:effectLst/>
              </a:rPr>
              <a:t> </a:t>
            </a:r>
            <a:r>
              <a:rPr lang="ru-RU" sz="2400" dirty="0" smtClean="0">
                <a:effectLst/>
              </a:rPr>
              <a:t>Создать </a:t>
            </a:r>
            <a:r>
              <a:rPr lang="ru-RU" sz="2400" dirty="0">
                <a:effectLst/>
              </a:rPr>
              <a:t>условия для обучения умению создавать нарядный, оригинальный подарок для друзей и родных, используя простые доступные для всех материалы.</a:t>
            </a:r>
          </a:p>
          <a:p>
            <a:pPr algn="just"/>
            <a:r>
              <a:rPr lang="ru-RU" sz="2400" b="1" u="sng" dirty="0">
                <a:effectLst/>
              </a:rPr>
              <a:t>Развивающая:</a:t>
            </a:r>
            <a:r>
              <a:rPr lang="ru-RU" sz="2400" u="sng" dirty="0">
                <a:effectLst/>
              </a:rPr>
              <a:t> </a:t>
            </a:r>
            <a:r>
              <a:rPr lang="ru-RU" sz="2400" dirty="0">
                <a:effectLst/>
              </a:rPr>
              <a:t>Развивать интерес к выполнению задания.</a:t>
            </a:r>
          </a:p>
          <a:p>
            <a:pPr algn="just"/>
            <a:r>
              <a:rPr lang="ru-RU" sz="2400" b="1" u="sng" dirty="0" smtClean="0">
                <a:effectLst/>
              </a:rPr>
              <a:t>Воспитательная:</a:t>
            </a:r>
            <a:r>
              <a:rPr lang="ru-RU" sz="2400" u="sng" dirty="0" smtClean="0">
                <a:effectLst/>
              </a:rPr>
              <a:t> </a:t>
            </a:r>
            <a:r>
              <a:rPr lang="ru-RU" sz="2400" dirty="0">
                <a:effectLst/>
              </a:rPr>
              <a:t>Воспитывать чувство красоты, испытывать радость от полученного результата.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47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>
                <a:effectLst/>
              </a:rPr>
              <a:t>Б</a:t>
            </a:r>
            <a:r>
              <a:rPr lang="ru-RU" sz="3600" dirty="0" smtClean="0">
                <a:effectLst/>
              </a:rPr>
              <a:t>умажные салфетки</a:t>
            </a:r>
          </a:p>
          <a:p>
            <a:r>
              <a:rPr lang="ru-RU" sz="3600" dirty="0">
                <a:effectLst/>
              </a:rPr>
              <a:t>К</a:t>
            </a:r>
            <a:r>
              <a:rPr lang="ru-RU" sz="3600" dirty="0" smtClean="0">
                <a:effectLst/>
              </a:rPr>
              <a:t>лей ПВА</a:t>
            </a:r>
          </a:p>
          <a:p>
            <a:r>
              <a:rPr lang="ru-RU" sz="3600" dirty="0" err="1" smtClean="0">
                <a:effectLst/>
              </a:rPr>
              <a:t>Степлер</a:t>
            </a:r>
            <a:endParaRPr lang="ru-RU" sz="3600" dirty="0" smtClean="0">
              <a:effectLst/>
            </a:endParaRPr>
          </a:p>
          <a:p>
            <a:r>
              <a:rPr lang="ru-RU" sz="3600" dirty="0" smtClean="0">
                <a:effectLst/>
              </a:rPr>
              <a:t>Ножницы</a:t>
            </a:r>
          </a:p>
          <a:p>
            <a:r>
              <a:rPr lang="ru-RU" sz="3600" dirty="0">
                <a:effectLst/>
              </a:rPr>
              <a:t>К</a:t>
            </a:r>
            <a:r>
              <a:rPr lang="ru-RU" sz="3600" dirty="0" smtClean="0">
                <a:effectLst/>
              </a:rPr>
              <a:t>артон </a:t>
            </a:r>
            <a:r>
              <a:rPr lang="ru-RU" sz="3600" dirty="0">
                <a:effectLst/>
              </a:rPr>
              <a:t>зеленого и белого цветов.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76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609600"/>
            <a:ext cx="10353762" cy="5181600"/>
          </a:xfrm>
        </p:spPr>
        <p:txBody>
          <a:bodyPr/>
          <a:lstStyle/>
          <a:p>
            <a:r>
              <a:rPr lang="ru-RU" sz="3200" b="1" u="sng" dirty="0">
                <a:effectLst/>
              </a:rPr>
              <a:t>Мастер – класс </a:t>
            </a:r>
            <a:r>
              <a:rPr lang="ru-RU" sz="3200" dirty="0">
                <a:effectLst/>
              </a:rPr>
              <a:t>предназначен для педагогов в работе с детьми 5-7 лет. Можно использовать в НОД, а также в творческой мастерской с родителями.</a:t>
            </a:r>
          </a:p>
          <a:p>
            <a:r>
              <a:rPr lang="ru-RU" sz="3200" b="1" u="sng" dirty="0">
                <a:effectLst/>
              </a:rPr>
              <a:t>Салфетки</a:t>
            </a:r>
            <a:r>
              <a:rPr lang="ru-RU" sz="3200" dirty="0">
                <a:effectLst/>
              </a:rPr>
              <a:t> – это материал, который может принять любую желаемую форму. Происходит это за счет того, что они тонкие и достаточно мягкие, и при сворачивании или сложении не образуют ненужных линий, а ложатся волнами.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0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240" y="525621"/>
            <a:ext cx="2651760" cy="23320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280" y="525621"/>
            <a:ext cx="2849880" cy="2332038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52835" y="3413760"/>
            <a:ext cx="10353762" cy="2819400"/>
          </a:xfrm>
        </p:spPr>
        <p:txBody>
          <a:bodyPr/>
          <a:lstStyle/>
          <a:p>
            <a:r>
              <a:rPr lang="ru-RU" b="1" dirty="0">
                <a:effectLst/>
              </a:rPr>
              <a:t>Из салфеток  делаем цветочки. </a:t>
            </a:r>
          </a:p>
          <a:p>
            <a:r>
              <a:rPr lang="ru-RU" b="1" dirty="0">
                <a:effectLst/>
              </a:rPr>
              <a:t>Две салфетки сворачиваем пополам, потом ещё раз пополам. </a:t>
            </a:r>
          </a:p>
          <a:p>
            <a:r>
              <a:rPr lang="ru-RU" b="1" dirty="0">
                <a:effectLst/>
              </a:rPr>
              <a:t>Скрепляем </a:t>
            </a:r>
            <a:r>
              <a:rPr lang="ru-RU" b="1" dirty="0" err="1">
                <a:effectLst/>
              </a:rPr>
              <a:t>степлером</a:t>
            </a:r>
            <a:r>
              <a:rPr lang="ru-RU" b="1" dirty="0">
                <a:effectLst/>
              </a:rPr>
              <a:t>. </a:t>
            </a:r>
          </a:p>
          <a:p>
            <a:r>
              <a:rPr lang="ru-RU" b="1" dirty="0">
                <a:effectLst/>
              </a:rPr>
              <a:t>Вырезаем кружок и поднимаем по одному верхние тонкие слои и сжимаем их к центру, чтобы получился цветок. 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40" y="525621"/>
            <a:ext cx="2727960" cy="233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94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792163"/>
            <a:ext cx="9814560" cy="5440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95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47</TotalTime>
  <Words>131</Words>
  <Application>Microsoft Office PowerPoint</Application>
  <PresentationFormat>Широкоэкранный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Bookman Old Style</vt:lpstr>
      <vt:lpstr>Rockwell</vt:lpstr>
      <vt:lpstr>Damask</vt:lpstr>
      <vt:lpstr>Мастер-класс  «Цветы из салфетки»</vt:lpstr>
      <vt:lpstr>Цель мастер-класса:</vt:lpstr>
      <vt:lpstr>Задачи Мастер класса:</vt:lpstr>
      <vt:lpstr>Оборудование: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Билзет</dc:creator>
  <cp:lastModifiedBy>Билзет</cp:lastModifiedBy>
  <cp:revision>2</cp:revision>
  <dcterms:created xsi:type="dcterms:W3CDTF">2020-01-23T00:44:23Z</dcterms:created>
  <dcterms:modified xsi:type="dcterms:W3CDTF">2020-01-23T01:31:35Z</dcterms:modified>
</cp:coreProperties>
</file>