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91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8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57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71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226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7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5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63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866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125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262325C-5485-4F1F-B29A-6B253261857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61DFE8-A609-4316-83D1-DA4C50DCD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1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jp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/>
              <a:t>Мастер-класс «Развитие логического мышления у детей посредством технологии «Дары </a:t>
            </a:r>
            <a:r>
              <a:rPr lang="ru-RU" sz="4800" b="1" dirty="0" err="1" smtClean="0"/>
              <a:t>Фребеля</a:t>
            </a:r>
            <a:r>
              <a:rPr lang="ru-RU" sz="4800" b="1" dirty="0" smtClean="0"/>
              <a:t>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947"/>
          <a:stretch/>
        </p:blipFill>
        <p:spPr>
          <a:xfrm>
            <a:off x="1352811" y="1159928"/>
            <a:ext cx="5058273" cy="29937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5"/>
          <a:stretch/>
        </p:blipFill>
        <p:spPr>
          <a:xfrm>
            <a:off x="6576164" y="1426319"/>
            <a:ext cx="3970751" cy="433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43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48" y="164288"/>
            <a:ext cx="11922690" cy="69891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3600" b="1" dirty="0" smtClean="0"/>
              <a:t>Дары </a:t>
            </a:r>
            <a:r>
              <a:rPr lang="ru-RU" sz="3600" b="1" dirty="0"/>
              <a:t>Фрёбеля  позволяют решать задачи всех образовательных областей в игровой форме с детьми, где базой  является логическое мышление. Еще эти игры помогают научиться работать в коллективе, воспитывают целеустремленность, учат сохранять стойкость духа при проигрыше, ставить новые цели и достигать их.</a:t>
            </a:r>
            <a:br>
              <a:rPr lang="ru-RU" sz="3600" b="1" dirty="0"/>
            </a:br>
            <a:r>
              <a:rPr lang="ru-RU" sz="3600" dirty="0"/>
              <a:t> </a:t>
            </a:r>
            <a:br>
              <a:rPr lang="ru-RU" sz="36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49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40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Живая и Мертвая вода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88"/>
          <a:stretch/>
        </p:blipFill>
        <p:spPr>
          <a:xfrm>
            <a:off x="0" y="0"/>
            <a:ext cx="65659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Чтобы оживить Ивана-царевича  нужно сначала побрызгать его живой водой, потом мертвой, потом еще раз живой. В какой бутылке Живая вода, а в какой Мертвая?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031" y="0"/>
            <a:ext cx="2212815" cy="386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7073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-410817"/>
            <a:ext cx="9068586" cy="5092880"/>
          </a:xfrm>
        </p:spPr>
        <p:txBody>
          <a:bodyPr/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Технология «Дары </a:t>
            </a:r>
            <a:r>
              <a:rPr lang="ru-RU" sz="4000" b="1" dirty="0" err="1" smtClean="0"/>
              <a:t>Фрёбеля</a:t>
            </a:r>
            <a:r>
              <a:rPr lang="ru-RU" sz="4000" b="1" dirty="0" smtClean="0"/>
              <a:t>» </a:t>
            </a:r>
            <a:r>
              <a:rPr lang="ru-RU" sz="4000" b="1" dirty="0"/>
              <a:t>– </a:t>
            </a:r>
            <a:r>
              <a:rPr lang="ru-RU" sz="3600" dirty="0"/>
              <a:t>является эффективной технологией по развитию интеллектуальных, познавательных, игровых способностей через </a:t>
            </a:r>
            <a:r>
              <a:rPr lang="ru-RU" sz="3600"/>
              <a:t>игровую </a:t>
            </a:r>
            <a:r>
              <a:rPr lang="ru-RU" sz="3600" smtClean="0"/>
              <a:t>деятельность .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163734"/>
              </p:ext>
            </p:extLst>
          </p:nvPr>
        </p:nvGraphicFramePr>
        <p:xfrm>
          <a:off x="92075" y="92075"/>
          <a:ext cx="25209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Объект упаковщика для оболочки" showAsIcon="1" r:id="rId4" imgW="2520360" imgH="491040" progId="Package">
                  <p:embed/>
                </p:oleObj>
              </mc:Choice>
              <mc:Fallback>
                <p:oleObj name="Объект упаковщика для оболочки" showAsIcon="1" r:id="rId4" imgW="252036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25209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256241"/>
              </p:ext>
            </p:extLst>
          </p:nvPr>
        </p:nvGraphicFramePr>
        <p:xfrm>
          <a:off x="92075" y="92075"/>
          <a:ext cx="25209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Объект упаковщика для оболочки" showAsIcon="1" r:id="rId6" imgW="2520360" imgH="491040" progId="Package">
                  <p:embed/>
                </p:oleObj>
              </mc:Choice>
              <mc:Fallback>
                <p:oleObj name="Объект упаковщика для оболочки" showAsIcon="1" r:id="rId6" imgW="252036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25209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942104"/>
              </p:ext>
            </p:extLst>
          </p:nvPr>
        </p:nvGraphicFramePr>
        <p:xfrm>
          <a:off x="92075" y="92075"/>
          <a:ext cx="25209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Объект упаковщика для оболочки" showAsIcon="1" r:id="rId8" imgW="2520360" imgH="491040" progId="Package">
                  <p:embed/>
                </p:oleObj>
              </mc:Choice>
              <mc:Fallback>
                <p:oleObj name="Объект упаковщика для оболочки" showAsIcon="1" r:id="rId8" imgW="252036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25209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59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1" y="37433"/>
            <a:ext cx="12066740" cy="6893247"/>
          </a:xfrm>
        </p:spPr>
      </p:pic>
      <p:sp>
        <p:nvSpPr>
          <p:cNvPr id="5" name="Прямоугольник 4"/>
          <p:cNvSpPr/>
          <p:nvPr/>
        </p:nvSpPr>
        <p:spPr>
          <a:xfrm>
            <a:off x="1653436" y="1252603"/>
            <a:ext cx="94717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Современный игровой набор «Дары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Фрёбеля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» представляет систему из 14 модулей.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1 – «Шерстяные мячики» (8 разноцветных).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2 – «Основные тела» (куб, цилиндр, шар).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3 – «Куб из кубиков» (8 кубиков).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4 – «Куб из брусков» (8 брусков).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5 – «Кубики и призмы».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6 – «Кубики, столбики, кирпичики».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7 – «Цветные фигуры» (круг, полукруг, треугольник, квадрат).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8 – «Палочки» (деревянные палочки разной длины, шести цветов и неокрашенные).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9 – «Кольца и полукольца» (малые, средние, большие).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10 – «Фишки» - (восьми цветов и неокрашенные-точки).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Модуль11 (J1) – «Цветные тела» (цветные геометрические фигуры: куб, шар, цилиндр)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Модуль12 (J2) – “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Мозайка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 Шнуровка» (мозаичное поле, фишки и шнурки 6 цветов)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Модуль13 (5B) - «Башенки» (полуцилиндры, кубы, треугольные призмы)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Модуль14(5P) – «Арки и цифры» (разрезанные цилиндры, кубики с цифрами…)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170" y="1146966"/>
            <a:ext cx="4787030" cy="257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9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1675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70345" y="1438447"/>
            <a:ext cx="8851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Ведущей деятельностью у дошкольников является игровая деятельность, поэтому использование технологии, является системой игр, в процессе, которых дети исследуют проблемные ситуации, выявляют их.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581" y="3008107"/>
            <a:ext cx="7503092" cy="364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501778" cy="72043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296400" y="419100"/>
            <a:ext cx="2430780" cy="1882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96400" y="419100"/>
            <a:ext cx="2430780" cy="60325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Красный квадрат- нижний ряд слева</a:t>
            </a:r>
          </a:p>
          <a:p>
            <a:r>
              <a:rPr lang="ru-RU" sz="1800" b="1" dirty="0" smtClean="0"/>
              <a:t>Желтый круг – средний ряд справа</a:t>
            </a:r>
          </a:p>
          <a:p>
            <a:r>
              <a:rPr lang="ru-RU" sz="1800" b="1" dirty="0" smtClean="0"/>
              <a:t>Зеленый треугольник – верхний ряд слева</a:t>
            </a:r>
          </a:p>
          <a:p>
            <a:r>
              <a:rPr lang="ru-RU" sz="1800" b="1" dirty="0" smtClean="0"/>
              <a:t>Синий круг – средний ряд слева</a:t>
            </a:r>
          </a:p>
          <a:p>
            <a:r>
              <a:rPr lang="ru-RU" sz="1800" b="1" dirty="0" smtClean="0"/>
              <a:t>Фиолетовый полукруг – верхний ряд справа</a:t>
            </a:r>
            <a:endParaRPr lang="ru-RU" sz="1800" b="1" dirty="0"/>
          </a:p>
          <a:p>
            <a:r>
              <a:rPr lang="ru-RU" sz="1800" b="1" dirty="0" smtClean="0"/>
              <a:t>Белый круг – нижний ряд справа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0300" y="2565400"/>
            <a:ext cx="1181100" cy="1181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134" y="945212"/>
            <a:ext cx="1294075" cy="1150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80"/>
          <a:stretch/>
        </p:blipFill>
        <p:spPr>
          <a:xfrm>
            <a:off x="977900" y="2565400"/>
            <a:ext cx="12573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8700" y="1429732"/>
            <a:ext cx="1308100" cy="6657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2200" y="4356100"/>
            <a:ext cx="1270000" cy="1320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4356100"/>
            <a:ext cx="1238809" cy="123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1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728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Игры на классификацию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4838" y="1551741"/>
            <a:ext cx="5013542" cy="2941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9070" y="2768252"/>
            <a:ext cx="3985439" cy="285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7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640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5129" y="1203769"/>
            <a:ext cx="5326629" cy="29060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74"/>
          <a:stretch/>
        </p:blipFill>
        <p:spPr>
          <a:xfrm>
            <a:off x="6325644" y="2656789"/>
            <a:ext cx="4672208" cy="308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8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44212"/>
            <a:ext cx="12192001" cy="67137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Игры - «конструкторы»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7209" y="1678487"/>
            <a:ext cx="4688790" cy="2981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00"/>
          <a:stretch/>
        </p:blipFill>
        <p:spPr>
          <a:xfrm>
            <a:off x="6537542" y="2512576"/>
            <a:ext cx="4146115" cy="27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569</TotalTime>
  <Words>426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Century Gothic</vt:lpstr>
      <vt:lpstr>Garamond</vt:lpstr>
      <vt:lpstr>Times New Roman</vt:lpstr>
      <vt:lpstr>Савон</vt:lpstr>
      <vt:lpstr>Объект упаковщика для оболочки</vt:lpstr>
      <vt:lpstr>Мастер-класс «Развитие логического мышления у детей посредством технологии «Дары Фребеля»</vt:lpstr>
      <vt:lpstr>Живая и Мертвая вода</vt:lpstr>
      <vt:lpstr>    Технология «Дары Фрёбеля» – является эффективной технологией по развитию интеллектуальных, познавательных, игровых способностей через игровую деятельность . </vt:lpstr>
      <vt:lpstr>Презентация PowerPoint</vt:lpstr>
      <vt:lpstr>Презентация PowerPoint</vt:lpstr>
      <vt:lpstr>Презентация PowerPoint</vt:lpstr>
      <vt:lpstr>Игры на классификацию</vt:lpstr>
      <vt:lpstr>Презентация PowerPoint</vt:lpstr>
      <vt:lpstr>Игры - «конструкторы»</vt:lpstr>
      <vt:lpstr>Презентация PowerPoint</vt:lpstr>
      <vt:lpstr>            Дары Фрёбеля  позволяют решать задачи всех образовательных областей в игровой форме с детьми, где базой  является логическое мышление. Еще эти игры помогают научиться работать в коллективе, воспитывают целеустремленность, учат сохранять стойкость духа при проигрыше, ставить новые цели и достигать их.     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«Развитие логического мышления у детей посредством технологии «Дары Фребеля»</dc:title>
  <dc:creator>МБДОУ ДС ОВ Аист</dc:creator>
  <cp:lastModifiedBy>МБДОУ ДС ОВ Аист</cp:lastModifiedBy>
  <cp:revision>12</cp:revision>
  <dcterms:created xsi:type="dcterms:W3CDTF">2020-10-26T11:18:33Z</dcterms:created>
  <dcterms:modified xsi:type="dcterms:W3CDTF">2020-11-24T09:47:08Z</dcterms:modified>
</cp:coreProperties>
</file>