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2" autoAdjust="0"/>
  </p:normalViewPr>
  <p:slideViewPr>
    <p:cSldViewPr>
      <p:cViewPr varScale="1">
        <p:scale>
          <a:sx n="95" d="100"/>
          <a:sy n="95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98D3A-44C9-4CBB-B42D-C019EDB7DE98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9EE2F-97A4-4ECC-A252-30B12587E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008111"/>
          </a:xfrm>
        </p:spPr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7030A0"/>
                </a:solidFill>
                <a:latin typeface="Mistral" pitchFamily="66" charset="0"/>
                <a:cs typeface="Aharoni" pitchFamily="2" charset="-79"/>
              </a:rPr>
              <a:t>Нестандартное </a:t>
            </a:r>
            <a:br>
              <a:rPr lang="ru-RU" sz="5400" u="sng" dirty="0" smtClean="0">
                <a:solidFill>
                  <a:srgbClr val="7030A0"/>
                </a:solidFill>
                <a:latin typeface="Mistral" pitchFamily="66" charset="0"/>
                <a:cs typeface="Aharoni" pitchFamily="2" charset="-79"/>
              </a:rPr>
            </a:br>
            <a:r>
              <a:rPr lang="ru-RU" sz="5400" u="sng" dirty="0" smtClean="0">
                <a:solidFill>
                  <a:srgbClr val="7030A0"/>
                </a:solidFill>
                <a:latin typeface="Mistral" pitchFamily="66" charset="0"/>
                <a:cs typeface="Aharoni" pitchFamily="2" charset="-79"/>
              </a:rPr>
              <a:t>физкультурное оборудование </a:t>
            </a:r>
            <a:endParaRPr lang="ru-RU" sz="5400" u="sng" dirty="0">
              <a:solidFill>
                <a:srgbClr val="7030A0"/>
              </a:solidFill>
              <a:latin typeface="Mistral" pitchFamily="66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8280920" cy="331236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  <a:t>Структурное подразделение №5 дошкольного отделения ГБОУ СОШ№933</a:t>
            </a:r>
          </a:p>
          <a:p>
            <a:endParaRPr lang="ru-RU" dirty="0" smtClean="0">
              <a:solidFill>
                <a:srgbClr val="7030A0"/>
              </a:solidFill>
              <a:latin typeface="Mistral" pitchFamily="66" charset="0"/>
            </a:endParaRP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Воспитатель по физической культуре: Коновалова А.Н.</a:t>
            </a:r>
          </a:p>
          <a:p>
            <a:pPr algn="r"/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  <a:t>Использование </a:t>
            </a:r>
            <a:b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  <a:t>нестандартного оборудования</a:t>
            </a:r>
            <a:endParaRPr lang="ru-RU" b="1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027" name="Picture 3" descr="C:\Users\Людмила\Desktop\оборудование\SDC142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412776"/>
            <a:ext cx="2784309" cy="2088232"/>
          </a:xfrm>
          <a:prstGeom prst="rect">
            <a:avLst/>
          </a:prstGeom>
          <a:noFill/>
        </p:spPr>
      </p:pic>
      <p:pic>
        <p:nvPicPr>
          <p:cNvPr id="1028" name="Picture 4" descr="C:\Users\Людмила\Desktop\оборудование\SDC142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573016"/>
            <a:ext cx="2160240" cy="2880320"/>
          </a:xfrm>
          <a:prstGeom prst="rect">
            <a:avLst/>
          </a:prstGeom>
          <a:noFill/>
        </p:spPr>
      </p:pic>
      <p:pic>
        <p:nvPicPr>
          <p:cNvPr id="1029" name="Picture 5" descr="C:\Users\Людмила\Desktop\оборудование\SDC143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3573016"/>
            <a:ext cx="2124236" cy="2832314"/>
          </a:xfrm>
          <a:prstGeom prst="rect">
            <a:avLst/>
          </a:prstGeom>
          <a:noFill/>
        </p:spPr>
      </p:pic>
      <p:pic>
        <p:nvPicPr>
          <p:cNvPr id="1030" name="Picture 6" descr="C:\Users\Людмила\Desktop\оборудование\SDC143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8024" y="1412776"/>
            <a:ext cx="2736304" cy="2052228"/>
          </a:xfrm>
          <a:prstGeom prst="rect">
            <a:avLst/>
          </a:prstGeom>
          <a:noFill/>
        </p:spPr>
      </p:pic>
      <p:pic>
        <p:nvPicPr>
          <p:cNvPr id="1031" name="Picture 7" descr="C:\Users\Людмила\Desktop\оборудование\SDC1431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24128" y="3717032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  <a:t>Использование </a:t>
            </a:r>
            <a:b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istral" pitchFamily="66" charset="0"/>
              </a:rPr>
              <a:t>нестандартного оборудования</a:t>
            </a:r>
            <a:endParaRPr lang="ru-RU" b="1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2" name="Picture 2" descr="C:\Users\Людмила\Desktop\оборудование\image (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1500" y="2168860"/>
            <a:ext cx="3168352" cy="2376264"/>
          </a:xfrm>
          <a:prstGeom prst="rect">
            <a:avLst/>
          </a:prstGeom>
          <a:noFill/>
        </p:spPr>
      </p:pic>
      <p:pic>
        <p:nvPicPr>
          <p:cNvPr id="1027" name="Picture 3" descr="C:\Users\Людмила\Desktop\оборудование\image (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228184" y="2204864"/>
            <a:ext cx="2880320" cy="2160240"/>
          </a:xfrm>
          <a:prstGeom prst="rect">
            <a:avLst/>
          </a:prstGeom>
          <a:noFill/>
        </p:spPr>
      </p:pic>
      <p:pic>
        <p:nvPicPr>
          <p:cNvPr id="1028" name="Picture 4" descr="C:\Users\Людмила\Desktop\оборудование\image (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023828" y="2168860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  <a:latin typeface="Mistral" pitchFamily="66" charset="0"/>
              </a:rPr>
              <a:t>Спасибо за внимание !</a:t>
            </a:r>
            <a:endParaRPr lang="ru-RU" sz="8000" b="1" dirty="0">
              <a:solidFill>
                <a:srgbClr val="7030A0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7030A0"/>
                </a:solidFill>
                <a:latin typeface="Mistral" pitchFamily="66" charset="0"/>
              </a:rPr>
              <a:t>Цели и задачи</a:t>
            </a:r>
            <a:endParaRPr lang="ru-RU" sz="5400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Расширение  и разнообразие видов   спортивного инвентаря для непринужденного физического развития детей дошкольного возраста  посредством  игровых упражнений в условиях детского сада и дома.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  </a:t>
            </a:r>
            <a:r>
              <a:rPr lang="ru-RU" b="1" dirty="0">
                <a:solidFill>
                  <a:srgbClr val="7030A0"/>
                </a:solidFill>
              </a:rPr>
              <a:t>Создание мотивации, обучение и привитие навыков здорового образа жизни у детей дошкольного возраста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>
                <a:solidFill>
                  <a:srgbClr val="7030A0"/>
                </a:solidFill>
              </a:rPr>
              <a:t>Взаимодействие дошкольного отделения  с родителями воспитанников для полноценного развития спортивных умений и навыков у </a:t>
            </a:r>
            <a:r>
              <a:rPr lang="ru-RU" b="1" dirty="0" smtClean="0">
                <a:solidFill>
                  <a:srgbClr val="7030A0"/>
                </a:solidFill>
              </a:rPr>
              <a:t>детей</a:t>
            </a:r>
            <a:endParaRPr lang="ru-RU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Оборудование для развития</a:t>
            </a:r>
            <a:b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 </a:t>
            </a:r>
            <a:r>
              <a:rPr lang="ru-RU" b="1" u="sng" smtClean="0">
                <a:solidFill>
                  <a:srgbClr val="7030A0"/>
                </a:solidFill>
                <a:latin typeface="Mistral" pitchFamily="66" charset="0"/>
              </a:rPr>
              <a:t>координации движений</a:t>
            </a:r>
            <a:endParaRPr lang="ru-RU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9458" name="Picture 2" descr="C:\Users\Людмила\Desktop\оборудование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484784"/>
            <a:ext cx="2618567" cy="1944216"/>
          </a:xfrm>
          <a:prstGeom prst="rect">
            <a:avLst/>
          </a:prstGeom>
          <a:noFill/>
        </p:spPr>
      </p:pic>
      <p:pic>
        <p:nvPicPr>
          <p:cNvPr id="19459" name="Picture 3" descr="C:\Users\Людмила\Desktop\оборудование\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1412776"/>
            <a:ext cx="3264363" cy="2448272"/>
          </a:xfrm>
          <a:prstGeom prst="rect">
            <a:avLst/>
          </a:prstGeom>
          <a:noFill/>
        </p:spPr>
      </p:pic>
      <p:pic>
        <p:nvPicPr>
          <p:cNvPr id="19460" name="Picture 4" descr="C:\Users\Людмила\Desktop\оборудование\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549110" y="3715586"/>
            <a:ext cx="2805419" cy="2664296"/>
          </a:xfrm>
          <a:prstGeom prst="rect">
            <a:avLst/>
          </a:prstGeom>
          <a:noFill/>
        </p:spPr>
      </p:pic>
      <p:pic>
        <p:nvPicPr>
          <p:cNvPr id="2050" name="Picture 2" descr="C:\Users\Людмила\Desktop\оборудование\image (2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4077072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solidFill>
                  <a:srgbClr val="7030A0"/>
                </a:solidFill>
                <a:latin typeface="Mistral" pitchFamily="66" charset="0"/>
              </a:rPr>
              <a:t>Оборудование для развития </a:t>
            </a:r>
            <a:br>
              <a:rPr lang="ru-RU" sz="4000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sz="4000" b="1" u="sng" dirty="0" smtClean="0">
                <a:solidFill>
                  <a:srgbClr val="7030A0"/>
                </a:solidFill>
                <a:latin typeface="Mistral" pitchFamily="66" charset="0"/>
              </a:rPr>
              <a:t>основных  видов движений и укрепления мышц</a:t>
            </a:r>
            <a:endParaRPr lang="ru-RU" sz="4000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5363" name="Picture 3" descr="C:\Users\Людмила\Desktop\оборудование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73821" y="1566539"/>
            <a:ext cx="2395757" cy="2664296"/>
          </a:xfrm>
          <a:prstGeom prst="rect">
            <a:avLst/>
          </a:prstGeom>
          <a:noFill/>
        </p:spPr>
      </p:pic>
      <p:pic>
        <p:nvPicPr>
          <p:cNvPr id="15364" name="Picture 4" descr="C:\Users\Людмила\Desktop\оборудование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628800"/>
            <a:ext cx="3024336" cy="2773176"/>
          </a:xfrm>
          <a:prstGeom prst="rect">
            <a:avLst/>
          </a:prstGeom>
          <a:noFill/>
        </p:spPr>
      </p:pic>
      <p:pic>
        <p:nvPicPr>
          <p:cNvPr id="15365" name="Picture 5" descr="C:\Users\Людмила\Desktop\оборудование\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3933056"/>
            <a:ext cx="332677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Оборудования</a:t>
            </a:r>
            <a:b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 для развития ловкости</a:t>
            </a:r>
            <a:endParaRPr lang="ru-RU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6388" name="Picture 4" descr="C:\Users\Людмила\Desktop\оборудование\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628800"/>
            <a:ext cx="2808312" cy="2664296"/>
          </a:xfrm>
          <a:prstGeom prst="rect">
            <a:avLst/>
          </a:prstGeom>
          <a:noFill/>
        </p:spPr>
      </p:pic>
      <p:pic>
        <p:nvPicPr>
          <p:cNvPr id="16389" name="Picture 5" descr="C:\Users\Людмила\Desktop\оборудование\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700808"/>
            <a:ext cx="3168352" cy="2376264"/>
          </a:xfrm>
          <a:prstGeom prst="rect">
            <a:avLst/>
          </a:prstGeom>
          <a:noFill/>
        </p:spPr>
      </p:pic>
      <p:pic>
        <p:nvPicPr>
          <p:cNvPr id="1026" name="Picture 2" descr="C:\Users\Людмила\Desktop\оборудование\image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3861048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Оборудование для развития</a:t>
            </a:r>
            <a:b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 мелкой моторики рук </a:t>
            </a:r>
            <a:endParaRPr lang="ru-RU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6" name="Содержимое 5" descr="image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757411" y="1987005"/>
            <a:ext cx="3457327" cy="3028950"/>
          </a:xfrm>
        </p:spPr>
      </p:pic>
      <p:pic>
        <p:nvPicPr>
          <p:cNvPr id="7" name="Содержимое 6" descr="image (3)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 rot="5400000">
            <a:off x="4711858" y="2285048"/>
            <a:ext cx="3529335" cy="2647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2605" y="0"/>
            <a:ext cx="91966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  <a:latin typeface="Mistral" pitchFamily="66" charset="0"/>
              </a:rPr>
              <a:t>Оборудование для массажа</a:t>
            </a:r>
            <a:endParaRPr lang="ru-RU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8435" name="Picture 3" descr="C:\Users\Людмила\Desktop\оборудование\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39432" y="2302452"/>
            <a:ext cx="3405225" cy="2160240"/>
          </a:xfrm>
          <a:prstGeom prst="rect">
            <a:avLst/>
          </a:prstGeom>
          <a:noFill/>
        </p:spPr>
      </p:pic>
      <p:pic>
        <p:nvPicPr>
          <p:cNvPr id="18436" name="Picture 4" descr="C:\Users\Людмила\Desktop\оборудование\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594264" y="2238384"/>
            <a:ext cx="3528392" cy="2453240"/>
          </a:xfrm>
          <a:prstGeom prst="rect">
            <a:avLst/>
          </a:prstGeom>
          <a:noFill/>
        </p:spPr>
      </p:pic>
      <p:pic>
        <p:nvPicPr>
          <p:cNvPr id="18437" name="Picture 5" descr="C:\Users\Людмила\Desktop\оборудование\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472099" y="2456893"/>
            <a:ext cx="3312369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39229"/>
            <a:ext cx="9144000" cy="68187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  <a:t>Работа с родителями</a:t>
            </a:r>
            <a:b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  <a:t>Мастер-класс</a:t>
            </a:r>
            <a:endParaRPr lang="ru-RU" sz="4800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3" name="Picture 2" descr="C:\Users\Людмила\Desktop\оборудование\IMG_30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7" y="1412776"/>
            <a:ext cx="3459267" cy="1944216"/>
          </a:xfrm>
          <a:prstGeom prst="rect">
            <a:avLst/>
          </a:prstGeom>
          <a:noFill/>
        </p:spPr>
      </p:pic>
      <p:pic>
        <p:nvPicPr>
          <p:cNvPr id="1027" name="Picture 3" descr="C:\Users\Людмила\Desktop\оборудование\IMG_30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9" y="3356992"/>
            <a:ext cx="1872208" cy="3024336"/>
          </a:xfrm>
          <a:prstGeom prst="rect">
            <a:avLst/>
          </a:prstGeom>
          <a:noFill/>
        </p:spPr>
      </p:pic>
      <p:pic>
        <p:nvPicPr>
          <p:cNvPr id="1029" name="Picture 5" descr="C:\Users\Людмила\Desktop\оборудование\IMG_30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556792"/>
            <a:ext cx="2946783" cy="1656184"/>
          </a:xfrm>
          <a:prstGeom prst="rect">
            <a:avLst/>
          </a:prstGeom>
          <a:noFill/>
        </p:spPr>
      </p:pic>
      <p:pic>
        <p:nvPicPr>
          <p:cNvPr id="5" name="Picture 3" descr="C:\Users\Людмила\Desktop\SDC143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3861048"/>
            <a:ext cx="3312368" cy="248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54750-Bezymyannyi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229"/>
            <a:ext cx="9144000" cy="68187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  <a:t>Работа с родителями</a:t>
            </a:r>
            <a:b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</a:br>
            <a:r>
              <a:rPr lang="ru-RU" sz="4800" b="1" u="sng" dirty="0" smtClean="0">
                <a:solidFill>
                  <a:srgbClr val="7030A0"/>
                </a:solidFill>
                <a:latin typeface="Mistral" pitchFamily="66" charset="0"/>
              </a:rPr>
              <a:t>Мастер-класс</a:t>
            </a:r>
            <a:endParaRPr lang="ru-RU" sz="4800" b="1" u="sng" dirty="0">
              <a:solidFill>
                <a:srgbClr val="7030A0"/>
              </a:solidFill>
              <a:latin typeface="Mistral" pitchFamily="66" charset="0"/>
            </a:endParaRPr>
          </a:p>
        </p:txBody>
      </p:sp>
      <p:pic>
        <p:nvPicPr>
          <p:cNvPr id="1028" name="Picture 4" descr="C:\Users\Людмила\Desktop\оборудование\IMG_30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725144"/>
            <a:ext cx="3203025" cy="1800200"/>
          </a:xfrm>
          <a:prstGeom prst="rect">
            <a:avLst/>
          </a:prstGeom>
          <a:noFill/>
        </p:spPr>
      </p:pic>
      <p:pic>
        <p:nvPicPr>
          <p:cNvPr id="6" name="Picture 4" descr="C:\Users\Людмила\Desktop\SDC14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87524" y="1664804"/>
            <a:ext cx="3168351" cy="2376263"/>
          </a:xfrm>
          <a:prstGeom prst="rect">
            <a:avLst/>
          </a:prstGeom>
          <a:noFill/>
        </p:spPr>
      </p:pic>
      <p:pic>
        <p:nvPicPr>
          <p:cNvPr id="7" name="Picture 5" descr="C:\Users\Людмила\Desktop\SDC142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4293096"/>
            <a:ext cx="2976331" cy="2232248"/>
          </a:xfrm>
          <a:prstGeom prst="rect">
            <a:avLst/>
          </a:prstGeom>
          <a:noFill/>
        </p:spPr>
      </p:pic>
      <p:pic>
        <p:nvPicPr>
          <p:cNvPr id="1030" name="Picture 6" descr="C:\Users\Людмила\Desktop\оборудование\SDC143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4511993" y="1760815"/>
            <a:ext cx="3360373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102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Нестандартное  физкультурное оборудование </vt:lpstr>
      <vt:lpstr>Цели и задачи</vt:lpstr>
      <vt:lpstr>Оборудование для развития  координации движений</vt:lpstr>
      <vt:lpstr>Оборудование для развития  основных  видов движений и укрепления мышц</vt:lpstr>
      <vt:lpstr>Оборудования  для развития ловкости</vt:lpstr>
      <vt:lpstr>Оборудование для развития  мелкой моторики рук </vt:lpstr>
      <vt:lpstr>Оборудование для массажа</vt:lpstr>
      <vt:lpstr>Работа с родителями Мастер-класс</vt:lpstr>
      <vt:lpstr>Работа с родителями Мастер-класс</vt:lpstr>
      <vt:lpstr>Использование  нестандартного оборудования</vt:lpstr>
      <vt:lpstr>Использование  нестандартного оборудования</vt:lpstr>
      <vt:lpstr>Спасибо за внимание !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Нестандартное  физкультурное оборудование</dc:title>
  <dc:creator>Людмила</dc:creator>
  <cp:lastModifiedBy>Людмила</cp:lastModifiedBy>
  <cp:revision>22</cp:revision>
  <dcterms:created xsi:type="dcterms:W3CDTF">2014-11-26T08:30:39Z</dcterms:created>
  <dcterms:modified xsi:type="dcterms:W3CDTF">2020-11-24T11:13:30Z</dcterms:modified>
</cp:coreProperties>
</file>