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110" d="100"/>
          <a:sy n="110" d="100"/>
        </p:scale>
        <p:origin x="-16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0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70E39-3611-4A5C-BA7C-F71624E5CB6A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4765B-B5C9-4D0D-889A-963E156F8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9627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4765B-B5C9-4D0D-889A-963E156F8DF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367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FD2A8-E9E2-43A6-89CA-B26B59617962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699AE-6EE5-4D6C-B357-FF4AFF71E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8397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C0937-1077-45DA-8291-27DDE5DA35EE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40D46-12C7-4AE4-89AA-583B8BC67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4347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2C263-D8B5-4D47-8C6D-961A5FE5B88B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25C4C-5143-468D-8BDC-711FCC1F2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989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93FF-EA03-42B7-800C-4A7B08B5127B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E396E-AA84-4D52-9862-80E3AB40E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052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3D75D-FF0B-43EC-BE8F-210495233E14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0E206-D111-4BCF-B578-98CB13418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50425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8AE4-D78B-44BF-BE1C-9A9AB7D9AD02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F5A60-94DD-40F6-8565-567411FD6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44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453A8-BBDD-4D81-9CA2-9DB2A817814B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5265E-213B-4DB7-883E-6410BABBE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8555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8D346-1622-4BEC-9B9F-B785B71B3A61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3E85-D683-4DF3-8460-D972E2998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682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A545-087C-4764-9696-4E0989A85FB5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84358-1A86-4904-A44A-3CBA7C82E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129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A12C7-E636-4328-B5B5-0F7817758A32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56DA9-16D7-48BA-9B86-6CE283595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3842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B4F9F-E29F-476D-8A9B-FCBFA2CF49E1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CB8C-84ED-4F3D-95D7-85BF16479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643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39B206-1015-4D58-90F6-941861680F94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783ADE-AB66-48FC-BC74-FF5AAB4CE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3" r:id="rId4"/>
    <p:sldLayoutId id="2147483819" r:id="rId5"/>
    <p:sldLayoutId id="2147483814" r:id="rId6"/>
    <p:sldLayoutId id="2147483820" r:id="rId7"/>
    <p:sldLayoutId id="2147483821" r:id="rId8"/>
    <p:sldLayoutId id="2147483822" r:id="rId9"/>
    <p:sldLayoutId id="2147483815" r:id="rId10"/>
    <p:sldLayoutId id="214748382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611188" y="549275"/>
            <a:ext cx="8064500" cy="11509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defRPr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муниципальное бюджетное дошкольное образовательное учреждение детский сад №1 р.п. Тамала</a:t>
            </a:r>
          </a:p>
          <a:p>
            <a:pPr algn="ctr" fontAlgn="auto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 bwMode="auto">
          <a:xfrm>
            <a:off x="832209" y="1557338"/>
            <a:ext cx="6985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9pPr>
          </a:lstStyle>
          <a:p>
            <a:pPr>
              <a:defRPr/>
            </a:pPr>
            <a:r>
              <a:rPr lang="ru-RU" sz="11900" dirty="0">
                <a:solidFill>
                  <a:schemeClr val="accent6">
                    <a:lumMod val="75000"/>
                  </a:schemeClr>
                </a:solidFill>
              </a:rPr>
              <a:t>Овощи</a:t>
            </a:r>
          </a:p>
        </p:txBody>
      </p:sp>
      <p:sp>
        <p:nvSpPr>
          <p:cNvPr id="10244" name="Прямоугольник 5"/>
          <p:cNvSpPr>
            <a:spLocks noChangeArrowheads="1"/>
          </p:cNvSpPr>
          <p:nvPr/>
        </p:nvSpPr>
        <p:spPr bwMode="auto">
          <a:xfrm>
            <a:off x="4822826" y="4206875"/>
            <a:ext cx="38528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Выполнила воспитатель</a:t>
            </a:r>
          </a:p>
          <a:p>
            <a:pPr algn="r"/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МБДОУ ДС №1 р.п.Тамала</a:t>
            </a: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16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Жидкова Елена </a:t>
            </a:r>
          </a:p>
          <a:p>
            <a:pPr algn="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Николаевна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333940" y="5994721"/>
            <a:ext cx="6512511" cy="571500"/>
          </a:xfrm>
          <a:prstGeom prst="rect">
            <a:avLst/>
          </a:prstGeom>
          <a:effectLst/>
        </p:spPr>
        <p:txBody>
          <a:bodyPr/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2020год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1547664" y="1700808"/>
            <a:ext cx="6264696" cy="3312368"/>
          </a:xfrm>
        </p:spPr>
        <p:txBody>
          <a:bodyPr anchorCtr="1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b="1" dirty="0" smtClean="0"/>
              <a:t>Спасибо </a:t>
            </a:r>
            <a:br>
              <a:rPr lang="ru-RU" sz="7200" b="1" dirty="0" smtClean="0"/>
            </a:br>
            <a:r>
              <a:rPr lang="ru-RU" sz="7200" b="1" dirty="0" smtClean="0"/>
              <a:t>за </a:t>
            </a:r>
            <a:br>
              <a:rPr lang="ru-RU" sz="7200" b="1" dirty="0" smtClean="0"/>
            </a:br>
            <a:r>
              <a:rPr lang="ru-RU" sz="7200" b="1" dirty="0" err="1" smtClean="0"/>
              <a:t>вниманиЕ</a:t>
            </a:r>
            <a:r>
              <a:rPr lang="ru-RU" sz="7200" b="1" dirty="0" smtClean="0"/>
              <a:t>!</a:t>
            </a:r>
            <a:endParaRPr lang="ru-RU" sz="7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22600" y="333375"/>
            <a:ext cx="3313113" cy="8382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9pPr>
          </a:lstStyle>
          <a:p>
            <a:pPr eaLnBrk="1" hangingPunct="1">
              <a:defRPr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Осень</a:t>
            </a:r>
          </a:p>
        </p:txBody>
      </p:sp>
      <p:pic>
        <p:nvPicPr>
          <p:cNvPr id="2052" name="Picture 4" descr="https://avatars.mds.yandex.net/get-pdb/2022479/6edc5b69-9062-48fb-8b93-1c9818bfeaaa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39975" y="4095750"/>
            <a:ext cx="453231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1"/>
          <p:cNvSpPr>
            <a:spLocks noGrp="1" noChangeArrowheads="1"/>
          </p:cNvSpPr>
          <p:nvPr/>
        </p:nvSpPr>
        <p:spPr bwMode="auto">
          <a:xfrm>
            <a:off x="2124075" y="1557338"/>
            <a:ext cx="5111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Здравствуй осень,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Здравствуй осень,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Хорошо что ты пришла,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У тебя мы осень спросим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Что в подарок принесла?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28600" y="2354367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Очень яркая девица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Летом прячется в темнице.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Любят зайчики и детки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В свежем виде и в котлетках.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Эта рыжая плутовка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Называется...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(Морковка)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074" name="Picture 2" descr="https://avatars.mds.yandex.net/get-pdb/1646315/1d8e8972-ee4d-4f9b-bfcf-c5253e1f3246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363" y="3357563"/>
            <a:ext cx="3024187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494547"/>
            <a:ext cx="3718232" cy="40615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Что за скрип, что за хруст?</a:t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Это что ещё за куст?</a:t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Как же быть без хруста, если я. </a:t>
            </a:r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>(капуста)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</a:rPr>
            </a:br>
            <a:endParaRPr lang="ru-RU" sz="16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098" name="Picture 2" descr="https://png.rinvik.ru/files/Kochan-kapusty-v-listyah-vid-sverhu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47813" y="3213100"/>
            <a:ext cx="3036887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505075"/>
            <a:ext cx="2952328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Вырос на грядке. Горький, не сладкий. Вас спасёт «от ста недуг» Называется он - ... </a:t>
            </a:r>
            <a:r>
              <a:rPr lang="ru-RU" sz="18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1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razvitierebenka.info/wp-content/gallery/kartochki-frukty-ovoshhi-yagody/%D0%BB%D1%83%D0%B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056" y="2492896"/>
            <a:ext cx="2492375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366" y="1844824"/>
            <a:ext cx="4151674" cy="155828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домике одноэтажном Созревает овощ важный. За стеклом сидит синьор, Толстый, красный… (Помидор)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6146" name="Picture 2" descr="https://www.freepngimg.com/thumb/tomato/73-tomato-png-imag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5738" y="2852738"/>
            <a:ext cx="29987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348880"/>
            <a:ext cx="7534672" cy="47816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Часто варим на обед,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Добавляем в винегрет,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Любят дети, даже крошки,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Блюда из простой…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(Картошки)</a:t>
            </a:r>
            <a:endParaRPr lang="ru-RU" sz="1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png.rinvik.ru/files/Dlinnaya-kartoshka-v-kuche-kartofe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250" y="3500438"/>
            <a:ext cx="2560638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20888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Вот так овощ-озорник,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Спрятался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от нас в парник!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Вырос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длинным,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молодец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! Что за овощ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?..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(Огурец)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6" name="Picture 4" descr="https://png.rinvik.ru/files/sochno-zelenyj-multyashnyj-ogurecz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32075" y="3719513"/>
            <a:ext cx="38608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700213"/>
            <a:ext cx="8686800" cy="838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Чтоб здоровым, сильным быть надо овощи любить, Все без исключения, в этом нет сомнения! В каждом польза есть и вкус, И решать я не берусь, кто из вас вкуснее, кто из вас нужнее. От ангины, скарлатины вам помогут – витамины!</a:t>
            </a:r>
          </a:p>
        </p:txBody>
      </p:sp>
      <p:pic>
        <p:nvPicPr>
          <p:cNvPr id="5" name="Picture 4" descr="https://avatars.mds.yandex.net/get-pdb/1898035/3cf2d893-d855-41d8-97e4-de1752fee8f4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9700" y="3500438"/>
            <a:ext cx="3481388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11790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162</TotalTime>
  <Words>158</Words>
  <Application>Microsoft Office PowerPoint</Application>
  <PresentationFormat>Экран (4:3)</PresentationFormat>
  <Paragraphs>21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Осень</vt:lpstr>
      <vt:lpstr>Очень яркая девица Летом прячется в темнице. Любят зайчики и детки В свежем виде и в котлетках. Эта рыжая плутовка Называется... (Морковка)</vt:lpstr>
      <vt:lpstr>Что за скрип, что за хруст? Это что ещё за куст? Как же быть без хруста, если я. (капуста) </vt:lpstr>
      <vt:lpstr>Вырос на грядке. Горький, не сладкий. Вас спасёт «от ста недуг» Называется он - ... (Лук)</vt:lpstr>
      <vt:lpstr>В домике одноэтажном Созревает овощ важный. За стеклом сидит синьор, Толстый, красный… (Помидор)  </vt:lpstr>
      <vt:lpstr>Часто варим на обед, Добавляем в винегрет, Любят дети, даже крошки, Блюда из простой… (Картошки)</vt:lpstr>
      <vt:lpstr>Вот так овощ-озорник,  Спрятался от нас в парник!  Вырос длинным,  молодец! Что за овощ?..  (Огурец)  </vt:lpstr>
      <vt:lpstr>Чтоб здоровым, сильным быть надо овощи любить, Все без исключения, в этом нет сомнения! В каждом польза есть и вкус, И решать я не берусь, кто из вас вкуснее, кто из вас нужнее. От ангины, скарлатины вам помогут – витамины!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Пользователь Windows</cp:lastModifiedBy>
  <cp:revision>16</cp:revision>
  <dcterms:created xsi:type="dcterms:W3CDTF">2020-01-15T13:12:51Z</dcterms:created>
  <dcterms:modified xsi:type="dcterms:W3CDTF">2020-08-25T05:27:45Z</dcterms:modified>
</cp:coreProperties>
</file>