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GorelovaA\Desktop\rastrepanny_vorobey.avi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E%D0%B6%D0%BD%D1%8B%D0%B9_%D1%84%D1%80%D0%BE%D0%BD%D1%82_(%D0%92%D0%B5%D0%BB%D0%B8%D0%BA%D0%B0%D1%8F_%D0%9E%D1%82%D0%B5%D1%87%D0%B5%D1%81%D1%82%D0%B2%D0%B5%D0%BD%D0%BD%D0%B0%D1%8F_%D0%B2%D0%BE%D0%B9%D0%BD%D0%B0)" TargetMode="External"/><Relationship Id="rId2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s://ru.wikipedia.org/wiki/%D0%A4%D1%80%D0%B0%D0%B5%D1%80%D0%BC%D0%B0%D0%BD,_%D0%A0%D1%83%D0%B2%D0%B8%D0%BC" TargetMode="External"/><Relationship Id="rId4" Type="http://schemas.openxmlformats.org/officeDocument/2006/relationships/hyperlink" Target="https://ru.wikipedia.org/wiki/%D0%9F%D0%B0%D1%83%D1%81%D1%82%D0%BE%D0%B2%D1%81%D0%BA%D0%B8%D0%B9,_%D0%9A%D0%BE%D0%BD%D1%81%D1%82%D0%B0%D0%BD%D1%82%D0%B8%D0%BD_%D0%93%D0%B5%D0%BE%D1%80%D0%B3%D0%B8%D0%B5%D0%B2%D0%B8%D1%8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80728"/>
            <a:ext cx="821891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К.Г. Паустовский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 Растрёпанный воробей»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5013176"/>
            <a:ext cx="40974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Выполнила: учитель начальных классов</a:t>
            </a:r>
          </a:p>
          <a:p>
            <a:r>
              <a:rPr lang="ru-RU" dirty="0" smtClean="0"/>
              <a:t>Шаталова Г.С</a:t>
            </a:r>
          </a:p>
          <a:p>
            <a:r>
              <a:rPr lang="ru-RU" dirty="0" smtClean="0"/>
              <a:t>ГБОУ СОШ№551 г. СПб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3861048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1966 году Константин Паустовский подписал письмо двадцати пяти деятелей культуры и науки генеральному секретарю ЦК КПСС Л. И. Брежневу против реабилитации И. Сталина. Долгое время Константин Паустовский болел астмой, перенёс несколько инфарктов. Умер 14 июля 1968 года в Москве. По завещанию похоронен на местном кладбище Тарусы — над крутым берегом реки </a:t>
            </a:r>
            <a:r>
              <a:rPr lang="ru-RU" dirty="0" err="1" smtClean="0"/>
              <a:t>Таруски</a:t>
            </a:r>
            <a:r>
              <a:rPr lang="ru-RU" dirty="0" smtClean="0"/>
              <a:t>. Звание «Почётного гражданина» Тарусы Паустовскому было присвоено 30 мая 1967 года.</a:t>
            </a:r>
            <a:endParaRPr lang="ru-RU" dirty="0"/>
          </a:p>
        </p:txBody>
      </p:sp>
      <p:pic>
        <p:nvPicPr>
          <p:cNvPr id="7170" name="Picture 2" descr="https://upload.wikimedia.org/wikipedia/commons/thumb/4/49/PaustKonstantintomb.jpg/1024px-PaustKonstantinto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7260"/>
            <a:ext cx="4752528" cy="3564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56166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Первый памятник К. Г. Паустовскому был открыт 1 апреля 2010 года также в Одессе, на территории Сада скульптур </a:t>
            </a:r>
            <a:r>
              <a:rPr lang="ru-RU" u="sng" dirty="0" smtClean="0"/>
              <a:t>Одесского литературного музея</a:t>
            </a:r>
            <a:r>
              <a:rPr lang="ru-RU" dirty="0" smtClean="0"/>
              <a:t>. Киевский скульптор Олег </a:t>
            </a:r>
            <a:r>
              <a:rPr lang="ru-RU" dirty="0" err="1" smtClean="0"/>
              <a:t>Черноиванов</a:t>
            </a:r>
            <a:r>
              <a:rPr lang="ru-RU" dirty="0" smtClean="0"/>
              <a:t> увековечил великого писателя в образе загадочного сфинкса.</a:t>
            </a:r>
            <a:endParaRPr lang="ru-RU" dirty="0"/>
          </a:p>
        </p:txBody>
      </p:sp>
      <p:pic>
        <p:nvPicPr>
          <p:cNvPr id="6146" name="Picture 2" descr="http://img1.liveinternet.ru/images/attach/c/2/67/160/67160339_1290892804_IMG_36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3739" y="188640"/>
            <a:ext cx="3026733" cy="403757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95936" y="436510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24 августа 2012 года был торжественно открыт памятник Константину Паустовскому на берегу Оки в Тарусе, созданный скульптором Вадимом </a:t>
            </a:r>
            <a:r>
              <a:rPr lang="ru-RU" dirty="0" err="1" smtClean="0"/>
              <a:t>Церковниковым</a:t>
            </a:r>
            <a:r>
              <a:rPr lang="ru-RU" dirty="0" smtClean="0"/>
              <a:t> по фотографиям Константина Георгиевича, на которых писатель изображён со своей собакой Грозным.</a:t>
            </a:r>
            <a:endParaRPr lang="ru-RU" dirty="0"/>
          </a:p>
        </p:txBody>
      </p:sp>
      <p:pic>
        <p:nvPicPr>
          <p:cNvPr id="6148" name="Picture 4" descr="http://autotravel.ru/phalbum/90555/1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3384376" cy="4535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lh5.ggpht.com/JL-EV3qsPSQsIHIfUWx7_R9fQwx7S350ss308gAIE4jUNSZVukBo4Q7aplG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4876800" cy="36290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3645024"/>
            <a:ext cx="4508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Константин </a:t>
            </a:r>
            <a:r>
              <a:rPr lang="ru-RU" b="1" dirty="0" smtClean="0"/>
              <a:t>Паустовский</a:t>
            </a:r>
            <a:r>
              <a:rPr lang="ru-RU" dirty="0" smtClean="0"/>
              <a:t> </a:t>
            </a:r>
            <a:r>
              <a:rPr lang="ru-RU" b="1" dirty="0" smtClean="0"/>
              <a:t>с</a:t>
            </a:r>
            <a:r>
              <a:rPr lang="ru-RU" dirty="0" smtClean="0"/>
              <a:t> </a:t>
            </a:r>
            <a:r>
              <a:rPr lang="ru-RU" b="1" dirty="0" smtClean="0"/>
              <a:t>сыном</a:t>
            </a:r>
            <a:r>
              <a:rPr lang="ru-RU" dirty="0" smtClean="0"/>
              <a:t> </a:t>
            </a:r>
            <a:r>
              <a:rPr lang="ru-RU" b="1" dirty="0" smtClean="0"/>
              <a:t>Вадимом</a:t>
            </a:r>
            <a:endParaRPr lang="ru-RU" dirty="0"/>
          </a:p>
        </p:txBody>
      </p:sp>
      <p:pic>
        <p:nvPicPr>
          <p:cNvPr id="5124" name="Picture 4" descr="http://f14.ifotki.info/org/1feeec099a56190d6e430cc4080f6686bc5f6c1526119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16632"/>
            <a:ext cx="3808167" cy="587727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355976" y="6165304"/>
            <a:ext cx="4525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Константин </a:t>
            </a:r>
            <a:r>
              <a:rPr lang="ru-RU" b="1" dirty="0" smtClean="0"/>
              <a:t>Паустовский</a:t>
            </a:r>
            <a:r>
              <a:rPr lang="ru-RU" dirty="0" smtClean="0"/>
              <a:t> </a:t>
            </a:r>
            <a:r>
              <a:rPr lang="ru-RU" b="1" dirty="0" smtClean="0"/>
              <a:t>с</a:t>
            </a:r>
            <a:r>
              <a:rPr lang="ru-RU" dirty="0" smtClean="0"/>
              <a:t> </a:t>
            </a:r>
            <a:r>
              <a:rPr lang="ru-RU" b="1" dirty="0" smtClean="0"/>
              <a:t>сыном</a:t>
            </a:r>
            <a:r>
              <a:rPr lang="ru-RU" dirty="0" smtClean="0"/>
              <a:t> </a:t>
            </a:r>
            <a:r>
              <a:rPr lang="ru-RU" b="1" dirty="0" smtClean="0"/>
              <a:t>Алексеем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img.mycdn.me/getImage?disableStub=true&amp;type=VIDEO_S_720&amp;url=https%3A%2F%2Fvdp.mycdn.me%2FgetImage%3Fid%3D336732752622%26idx%3D6%26thumbType%3D32%26f%3D1&amp;signatureToken=GLNLONO1Hb3uOeFVxsCI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astrepanny_vorobey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ub-cult.ru/images/2016/literatura/novosti/Pau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572992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92080" y="1484784"/>
            <a:ext cx="292900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Gabriola" pitchFamily="82" charset="0"/>
              </a:rPr>
              <a:t>Константин </a:t>
            </a:r>
          </a:p>
          <a:p>
            <a:r>
              <a:rPr lang="ru-RU" sz="4800" dirty="0" smtClean="0">
                <a:latin typeface="Gabriola" pitchFamily="82" charset="0"/>
              </a:rPr>
              <a:t>Георгиевич</a:t>
            </a:r>
          </a:p>
          <a:p>
            <a:r>
              <a:rPr lang="ru-RU" sz="4800" dirty="0" smtClean="0">
                <a:latin typeface="Gabriola" pitchFamily="82" charset="0"/>
              </a:rPr>
              <a:t>Паустовский</a:t>
            </a:r>
          </a:p>
          <a:p>
            <a:r>
              <a:rPr lang="ru-RU" sz="4800" dirty="0" smtClean="0">
                <a:latin typeface="Gabriola" pitchFamily="82" charset="0"/>
              </a:rPr>
              <a:t>(1892-1968)</a:t>
            </a:r>
            <a:endParaRPr lang="ru-RU" sz="4800" dirty="0"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C:\Users\GorelovaA\Desktop\18688-entry-9-1575356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3295650" cy="4762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79912" y="54868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Константин Паустовский родился в семье железнодорожного статистика Георгия Максимовича Паустовского, имевшего </a:t>
            </a:r>
            <a:r>
              <a:rPr lang="ru-RU" dirty="0" err="1" smtClean="0"/>
              <a:t>украинско-польско-турецкие</a:t>
            </a:r>
            <a:r>
              <a:rPr lang="ru-RU" dirty="0" smtClean="0"/>
              <a:t> корни и проживавшего в Гранатном переулке Москвы.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270892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Дед писателя был казаком, имел опыт чумака, перевозившего с товарищами товары из Крыма в глубь украинской территории, и познакомил юного Костю с украинским фольклором, чумацкими, казацкими песнями и историями,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5157192"/>
            <a:ext cx="7920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Бабушка писателя по матери, </a:t>
            </a:r>
            <a:r>
              <a:rPr lang="ru-RU" dirty="0" err="1" smtClean="0"/>
              <a:t>Викентия</a:t>
            </a:r>
            <a:r>
              <a:rPr lang="ru-RU" dirty="0" smtClean="0"/>
              <a:t> Ивановна, жившая в Черкассах, была полькой, ревностной католичкой, бравшей внука-дошкольника при неодобрении его отца на поклонение католическим святыням в тогда российской части Польши, и впечатления от их посещения и встреченных там людей также глубоко запали в душу писателя.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vanteev.narod.ru/LichnMy/DETSTVO1.files/vantBro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6632"/>
            <a:ext cx="7485888" cy="54132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5661248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родительской семье писателя было четверо детей. У Константина Паустовского было двое старших братьев (Борис и Вадим) и сестра Галина.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s-t-o-l.com/wp-content/uploads/2017/11/paustovskii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6924675" cy="44577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64288" y="1124744"/>
            <a:ext cx="18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К. </a:t>
            </a:r>
            <a:r>
              <a:rPr lang="ru-RU" b="1" dirty="0" smtClean="0"/>
              <a:t>Паустовский </a:t>
            </a:r>
            <a:r>
              <a:rPr lang="ru-RU" dirty="0" smtClean="0"/>
              <a:t> ( первый слева)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5085184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 1898 году семья вернулась из Москвы в Киев, где в 1904 году Константин Паустовский поступил в Первую киевскую классическую гимназию. Любимым предметом во время обучения в гимназии была география.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32656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После распада семьи (осень 1908 года) он несколько месяцев жил у дяди, Николая Григорьевича </a:t>
            </a:r>
            <a:r>
              <a:rPr lang="ru-RU" dirty="0" err="1" smtClean="0"/>
              <a:t>Высочанского</a:t>
            </a:r>
            <a:r>
              <a:rPr lang="ru-RU" dirty="0" smtClean="0"/>
              <a:t>, в Брянске и учился в брянской гимназии.</a:t>
            </a:r>
          </a:p>
          <a:p>
            <a:r>
              <a:rPr lang="ru-RU" dirty="0" smtClean="0"/>
              <a:t>Осенью 1909 года возвратился в Киев и, восстановившись в Александровской гимназии (при содействии её преподавателей), начал самостоятельную жизнь, зарабатывая репетиторством. Через некоторое время будущий писатель поселился у своей бабушки, </a:t>
            </a:r>
            <a:r>
              <a:rPr lang="ru-RU" dirty="0" err="1" smtClean="0"/>
              <a:t>Викентии</a:t>
            </a:r>
            <a:r>
              <a:rPr lang="ru-RU" dirty="0" smtClean="0"/>
              <a:t> Ивановны </a:t>
            </a:r>
            <a:r>
              <a:rPr lang="ru-RU" dirty="0" err="1" smtClean="0"/>
              <a:t>Высочанской</a:t>
            </a:r>
            <a:r>
              <a:rPr lang="ru-RU" dirty="0" smtClean="0"/>
              <a:t>, переехавшей в Киев из Черкасс. Здесь, в маленьком флигеле на </a:t>
            </a:r>
            <a:r>
              <a:rPr lang="ru-RU" dirty="0" err="1" smtClean="0"/>
              <a:t>Лукьяновке</a:t>
            </a:r>
            <a:r>
              <a:rPr lang="ru-RU" dirty="0" smtClean="0"/>
              <a:t>, гимназист Паустовский написал свои первые рассказы, которые были опубликованы в киевских журналах. Окончив гимназию в 1912 году, он поступил в Императорский университет </a:t>
            </a:r>
          </a:p>
          <a:p>
            <a:r>
              <a:rPr lang="ru-RU" dirty="0" smtClean="0"/>
              <a:t>св. Владимира в Киеве на </a:t>
            </a:r>
          </a:p>
          <a:p>
            <a:r>
              <a:rPr lang="ru-RU" dirty="0" smtClean="0"/>
              <a:t>историко-филологический </a:t>
            </a:r>
          </a:p>
          <a:p>
            <a:r>
              <a:rPr lang="ru-RU" dirty="0" smtClean="0"/>
              <a:t>факультет, где проучился два </a:t>
            </a:r>
          </a:p>
          <a:p>
            <a:r>
              <a:rPr lang="ru-RU" dirty="0" smtClean="0"/>
              <a:t>года.</a:t>
            </a:r>
            <a:endParaRPr lang="ru-RU" dirty="0"/>
          </a:p>
        </p:txBody>
      </p:sp>
      <p:pic>
        <p:nvPicPr>
          <p:cNvPr id="11266" name="Picture 2" descr="Університет Св.Володимира Київ 19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126734"/>
            <a:ext cx="4968552" cy="3731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260648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началом Первой мировой войны К. Паустовский переехал в Москву к матери, сестре и брату и перевёлся в Московский университет, но вскоре был вынужден прервать учёбу и устроиться на работу. Работал кондуктором и вожатым на московском трамвае, затем служил санитаром на тыловом и полевом санитарных поездах. Осенью 1915 года с полевым санитарным отрядом отступал вместе с русской армией от Люблина в Польше до Несвижа в Белоруссии. После гибели обоих его братьев в один день на разных фронтах Паустовский вернулся в Москву к матери и сестре, но через некоторое время уехал оттуда.</a:t>
            </a:r>
          </a:p>
          <a:p>
            <a:r>
              <a:rPr lang="ru-RU" dirty="0" smtClean="0"/>
              <a:t> В этот период он работал на Брянском металлургическом заводе в </a:t>
            </a:r>
            <a:r>
              <a:rPr lang="ru-RU" dirty="0" err="1" smtClean="0"/>
              <a:t>Екатеринославе</a:t>
            </a:r>
            <a:r>
              <a:rPr lang="ru-RU" dirty="0" smtClean="0"/>
              <a:t>, на металлургическом заводе </a:t>
            </a:r>
          </a:p>
          <a:p>
            <a:r>
              <a:rPr lang="ru-RU" dirty="0" smtClean="0"/>
              <a:t>в </a:t>
            </a:r>
            <a:r>
              <a:rPr lang="ru-RU" dirty="0" err="1" smtClean="0"/>
              <a:t>Юзовке</a:t>
            </a:r>
            <a:r>
              <a:rPr lang="ru-RU" dirty="0" smtClean="0"/>
              <a:t>, на котельном заводе в Таганроге, с осени </a:t>
            </a:r>
          </a:p>
          <a:p>
            <a:r>
              <a:rPr lang="ru-RU" dirty="0" smtClean="0"/>
              <a:t>1916 года в рыбачьей артели на Азовском море. </a:t>
            </a:r>
          </a:p>
          <a:p>
            <a:r>
              <a:rPr lang="ru-RU" dirty="0" smtClean="0"/>
              <a:t>После начала Февральской революции уехал в Москву, </a:t>
            </a:r>
          </a:p>
          <a:p>
            <a:r>
              <a:rPr lang="ru-RU" dirty="0" smtClean="0"/>
              <a:t>где работал репортёром в газетах. В Москве он стал </a:t>
            </a:r>
          </a:p>
          <a:p>
            <a:r>
              <a:rPr lang="ru-RU" dirty="0" smtClean="0"/>
              <a:t>свидетелем событий 1917—1919 годов, связанных </a:t>
            </a:r>
          </a:p>
          <a:p>
            <a:r>
              <a:rPr lang="ru-RU" dirty="0" smtClean="0"/>
              <a:t>с Октябрьской революцией</a:t>
            </a:r>
            <a:endParaRPr lang="ru-RU" dirty="0"/>
          </a:p>
        </p:txBody>
      </p:sp>
      <p:pic>
        <p:nvPicPr>
          <p:cNvPr id="10244" name="Picture 4" descr="https://i1.wp.com/upload.wikimedia.org/wikipedia/commons/thumb/d/dc/%D0%9A.%D0%93._%D0%9F%D0%B0%D1%83%D1%81%D1%82%D0%BE%D0%B2%D1%81%D0%BA%D0%B8%D0%B9_%D0%B2_%D0%A1%D0%BE%D0%BB%D0%BE%D1%82%D1%87%D0%B5.jpg/302px-%D0%9A.%D0%93._%D0%9F%D0%B0%D1%83%D1%81%D1%82%D0%BE%D0%B2%D1%81%D0%BA%D0%B8%D0%B9_%D0%B2_%D0%A1%D0%BE%D0%BB%D0%BE%D1%82%D1%87%D0%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276475"/>
            <a:ext cx="2876550" cy="4581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 1930 года и до начала 1950-х годов Паустовский проводит много времени в селе Солотча под Рязанью в мещёрских лесах. В начале 1931 года по заданию РОСТА он едет в Березники на строительство </a:t>
            </a:r>
            <a:r>
              <a:rPr lang="ru-RU" dirty="0" err="1" smtClean="0"/>
              <a:t>Березниковского</a:t>
            </a:r>
            <a:r>
              <a:rPr lang="ru-RU" dirty="0" smtClean="0"/>
              <a:t> химкомбината, где продолжает начатую в Москве работу над повестью «Кара-Бугаз». Очерки о </a:t>
            </a:r>
            <a:r>
              <a:rPr lang="ru-RU" dirty="0" err="1" smtClean="0"/>
              <a:t>Березниковском</a:t>
            </a:r>
            <a:r>
              <a:rPr lang="ru-RU" dirty="0" smtClean="0"/>
              <a:t> строительстве вышли небольшой книгой «Великан на Каме». Повесть «Кара-Бугаз» была дописана в Ливнах летом 1931 года, и стала для К. Паустовского ключевой— после выхода повести он оставил службу и перешёл на творческую работу, став профессиональным писателем.</a:t>
            </a:r>
            <a:endParaRPr lang="ru-RU" dirty="0"/>
          </a:p>
        </p:txBody>
      </p:sp>
      <p:pic>
        <p:nvPicPr>
          <p:cNvPr id="9218" name="Picture 2" descr="https://im0-tub-ru.yandex.net/i?id=b64e949cdd04fd33ff03750a5beb3c1f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60648"/>
            <a:ext cx="2219325" cy="3028950"/>
          </a:xfrm>
          <a:prstGeom prst="rect">
            <a:avLst/>
          </a:prstGeom>
          <a:noFill/>
        </p:spPr>
      </p:pic>
      <p:sp>
        <p:nvSpPr>
          <p:cNvPr id="9220" name="AutoShape 4" descr="https://kbimages1-a.akamaihd.net/3a66a7e6-244f-41ba-be0d-5b76cbfb8a3a/1200/1200/False/e68-7W559Ty0QwVWQ6ujU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2" name="Picture 6" descr="https://kbimages1-a.akamaihd.net/3a66a7e6-244f-41ba-be0d-5b76cbfb8a3a/1200/1200/False/e68-7W559Ty0QwVWQ6ujU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64001">
            <a:off x="5609128" y="3649518"/>
            <a:ext cx="1892563" cy="2849885"/>
          </a:xfrm>
          <a:prstGeom prst="rect">
            <a:avLst/>
          </a:prstGeom>
          <a:noFill/>
        </p:spPr>
      </p:pic>
      <p:pic>
        <p:nvPicPr>
          <p:cNvPr id="9224" name="Picture 8" descr="https://im0-tub-ru.yandex.net/i?id=51593b21d61a4ce7a89d1e50288a1e3f-sr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69145">
            <a:off x="2403143" y="4506024"/>
            <a:ext cx="1464393" cy="2013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8640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началом </a:t>
            </a:r>
            <a:r>
              <a:rPr lang="ru-RU" dirty="0" smtClean="0">
                <a:hlinkClick r:id="rId2" tooltip="Великая Отечественная война"/>
              </a:rPr>
              <a:t>Великой Отечественной войны</a:t>
            </a:r>
            <a:r>
              <a:rPr lang="ru-RU" dirty="0" smtClean="0"/>
              <a:t> Паустовский, ставший военным корреспондентом, служил на </a:t>
            </a:r>
            <a:r>
              <a:rPr lang="ru-RU" dirty="0" smtClean="0">
                <a:hlinkClick r:id="rId3" tooltip="Южный фронт (Великая Отечественная война)"/>
              </a:rPr>
              <a:t>Южном фронте</a:t>
            </a:r>
            <a:r>
              <a:rPr lang="ru-RU" baseline="30000" dirty="0" smtClean="0">
                <a:hlinkClick r:id="rId4"/>
              </a:rPr>
              <a:t>[7]</a:t>
            </a:r>
            <a:r>
              <a:rPr lang="ru-RU" dirty="0" smtClean="0"/>
              <a:t>. В письме </a:t>
            </a:r>
            <a:r>
              <a:rPr lang="ru-RU" dirty="0" err="1" smtClean="0">
                <a:hlinkClick r:id="rId5" tooltip="Фраерман, Рувим"/>
              </a:rPr>
              <a:t>Рувиму</a:t>
            </a:r>
            <a:r>
              <a:rPr lang="ru-RU" dirty="0" smtClean="0">
                <a:hlinkClick r:id="rId5" tooltip="Фраерман, Рувим"/>
              </a:rPr>
              <a:t> </a:t>
            </a:r>
            <a:r>
              <a:rPr lang="ru-RU" dirty="0" err="1" smtClean="0">
                <a:hlinkClick r:id="rId5" tooltip="Фраерман, Рувим"/>
              </a:rPr>
              <a:t>Фраерману</a:t>
            </a:r>
            <a:r>
              <a:rPr lang="ru-RU" dirty="0" smtClean="0"/>
              <a:t> от 9 октября 1941 года он писал: «Полтора месяца я пробыл на Южном фронте, почти всё время, не считая четырёх дней, на линии огня…»</a:t>
            </a:r>
            <a:r>
              <a:rPr lang="ru-RU" baseline="30000" dirty="0" smtClean="0">
                <a:hlinkClick r:id="rId4"/>
              </a:rPr>
              <a:t>[16]</a:t>
            </a:r>
            <a:endParaRPr lang="ru-RU" dirty="0" smtClean="0"/>
          </a:p>
        </p:txBody>
      </p:sp>
      <p:pic>
        <p:nvPicPr>
          <p:cNvPr id="8194" name="Picture 2" descr="File:К.Г. Паустовский на Южном фронте. 1941 г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1484784"/>
            <a:ext cx="7620000" cy="4886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96</TotalTime>
  <Words>167</Words>
  <Application>Microsoft Office PowerPoint</Application>
  <PresentationFormat>Экран (4:3)</PresentationFormat>
  <Paragraphs>36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А.А. Горелова</dc:creator>
  <cp:lastModifiedBy>GorelovaA</cp:lastModifiedBy>
  <cp:revision>12</cp:revision>
  <dcterms:created xsi:type="dcterms:W3CDTF">2020-01-23T07:31:24Z</dcterms:created>
  <dcterms:modified xsi:type="dcterms:W3CDTF">2020-11-18T09:23:03Z</dcterms:modified>
</cp:coreProperties>
</file>