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5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9" d="100"/>
          <a:sy n="89" d="100"/>
        </p:scale>
        <p:origin x="-308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88DC3-4892-6845-ABFE-F485F93D99B5}" type="datetimeFigureOut">
              <a:rPr lang="ru-RU" smtClean="0"/>
              <a:t>23.11.20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27234-D66A-1E47-BEEF-657FCBBEFE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29322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88DC3-4892-6845-ABFE-F485F93D99B5}" type="datetimeFigureOut">
              <a:rPr lang="ru-RU" smtClean="0"/>
              <a:t>23.11.20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27234-D66A-1E47-BEEF-657FCBBEFE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72536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88DC3-4892-6845-ABFE-F485F93D99B5}" type="datetimeFigureOut">
              <a:rPr lang="ru-RU" smtClean="0"/>
              <a:t>23.11.20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27234-D66A-1E47-BEEF-657FCBBEFE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65785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88DC3-4892-6845-ABFE-F485F93D99B5}" type="datetimeFigureOut">
              <a:rPr lang="ru-RU" smtClean="0"/>
              <a:t>23.11.20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27234-D66A-1E47-BEEF-657FCBBEFE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56611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88DC3-4892-6845-ABFE-F485F93D99B5}" type="datetimeFigureOut">
              <a:rPr lang="ru-RU" smtClean="0"/>
              <a:t>23.11.20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27234-D66A-1E47-BEEF-657FCBBEFE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13711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88DC3-4892-6845-ABFE-F485F93D99B5}" type="datetimeFigureOut">
              <a:rPr lang="ru-RU" smtClean="0"/>
              <a:t>23.11.20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27234-D66A-1E47-BEEF-657FCBBEFE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2998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88DC3-4892-6845-ABFE-F485F93D99B5}" type="datetimeFigureOut">
              <a:rPr lang="ru-RU" smtClean="0"/>
              <a:t>23.11.20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27234-D66A-1E47-BEEF-657FCBBEFE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68210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88DC3-4892-6845-ABFE-F485F93D99B5}" type="datetimeFigureOut">
              <a:rPr lang="ru-RU" smtClean="0"/>
              <a:t>23.11.20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27234-D66A-1E47-BEEF-657FCBBEFE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71197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88DC3-4892-6845-ABFE-F485F93D99B5}" type="datetimeFigureOut">
              <a:rPr lang="ru-RU" smtClean="0"/>
              <a:t>23.11.20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27234-D66A-1E47-BEEF-657FCBBEFE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43477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88DC3-4892-6845-ABFE-F485F93D99B5}" type="datetimeFigureOut">
              <a:rPr lang="ru-RU" smtClean="0"/>
              <a:t>23.11.20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27234-D66A-1E47-BEEF-657FCBBEFE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98745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88DC3-4892-6845-ABFE-F485F93D99B5}" type="datetimeFigureOut">
              <a:rPr lang="ru-RU" smtClean="0"/>
              <a:t>23.11.20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27234-D66A-1E47-BEEF-657FCBBEFE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8630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388DC3-4892-6845-ABFE-F485F93D99B5}" type="datetimeFigureOut">
              <a:rPr lang="ru-RU" smtClean="0"/>
              <a:t>23.11.20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C27234-D66A-1E47-BEEF-657FCBBEFE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2139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Relationship Id="rId3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4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Перелетные птицы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23942" y="4808626"/>
            <a:ext cx="4195608" cy="830174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Подготовила Илларионова Я.Ю.</a:t>
            </a:r>
          </a:p>
          <a:p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85800" y="323956"/>
            <a:ext cx="750562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Государственное бюджетное дошкольное образовательное учреждение Детский сад №21 </a:t>
            </a:r>
            <a:r>
              <a:rPr lang="ru-RU" dirty="0" err="1" smtClean="0">
                <a:solidFill>
                  <a:schemeClr val="tx1"/>
                </a:solidFill>
              </a:rPr>
              <a:t>Колпинского</a:t>
            </a:r>
            <a:r>
              <a:rPr lang="ru-RU" dirty="0" smtClean="0">
                <a:solidFill>
                  <a:schemeClr val="tx1"/>
                </a:solidFill>
              </a:rPr>
              <a:t> района 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Санкт-Петербурга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72987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«Назови птенца»</a:t>
            </a:r>
            <a:endParaRPr lang="ru-RU" dirty="0"/>
          </a:p>
        </p:txBody>
      </p:sp>
      <p:pic>
        <p:nvPicPr>
          <p:cNvPr id="4" name="Содержимое 3" descr="больш.jp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31" r="24574" b="8896"/>
          <a:stretch/>
        </p:blipFill>
        <p:spPr>
          <a:xfrm>
            <a:off x="5042439" y="1160798"/>
            <a:ext cx="3876796" cy="2734618"/>
          </a:xfrm>
        </p:spPr>
      </p:pic>
      <p:sp>
        <p:nvSpPr>
          <p:cNvPr id="5" name="TextBox 4"/>
          <p:cNvSpPr txBox="1"/>
          <p:nvPr/>
        </p:nvSpPr>
        <p:spPr>
          <a:xfrm>
            <a:off x="998953" y="1417638"/>
            <a:ext cx="3139571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Лебедь </a:t>
            </a:r>
            <a:r>
              <a:rPr lang="mr-IN" sz="2800" dirty="0" smtClean="0"/>
              <a:t>–</a:t>
            </a:r>
            <a:r>
              <a:rPr lang="ru-RU" sz="2800" dirty="0" smtClean="0"/>
              <a:t> </a:t>
            </a:r>
            <a:r>
              <a:rPr lang="mr-IN" sz="2800" dirty="0" smtClean="0"/>
              <a:t>…</a:t>
            </a:r>
            <a:r>
              <a:rPr lang="ru-RU" sz="2800" dirty="0" smtClean="0"/>
              <a:t> </a:t>
            </a:r>
          </a:p>
          <a:p>
            <a:r>
              <a:rPr lang="ru-RU" sz="2800" dirty="0" smtClean="0"/>
              <a:t>Аист </a:t>
            </a:r>
            <a:r>
              <a:rPr lang="mr-IN" sz="2800" dirty="0" smtClean="0"/>
              <a:t>–</a:t>
            </a:r>
            <a:r>
              <a:rPr lang="ru-RU" sz="2800" dirty="0" smtClean="0"/>
              <a:t> </a:t>
            </a:r>
            <a:r>
              <a:rPr lang="mr-IN" sz="2800" dirty="0" smtClean="0"/>
              <a:t>…</a:t>
            </a:r>
            <a:endParaRPr lang="ru-RU" sz="2800" dirty="0" smtClean="0"/>
          </a:p>
          <a:p>
            <a:r>
              <a:rPr lang="ru-RU" sz="2800" dirty="0" smtClean="0"/>
              <a:t>Кукушка </a:t>
            </a:r>
            <a:r>
              <a:rPr lang="mr-IN" sz="2800" dirty="0" smtClean="0"/>
              <a:t>–</a:t>
            </a:r>
            <a:r>
              <a:rPr lang="ru-RU" sz="2800" dirty="0" smtClean="0"/>
              <a:t> </a:t>
            </a:r>
            <a:r>
              <a:rPr lang="mr-IN" sz="2800" dirty="0" smtClean="0"/>
              <a:t>…</a:t>
            </a:r>
            <a:endParaRPr lang="ru-RU" sz="2800" dirty="0" smtClean="0"/>
          </a:p>
          <a:p>
            <a:r>
              <a:rPr lang="ru-RU" sz="2800" dirty="0" smtClean="0"/>
              <a:t>Скворец - </a:t>
            </a:r>
            <a:r>
              <a:rPr lang="mr-IN" sz="2800" dirty="0" smtClean="0"/>
              <a:t>…</a:t>
            </a:r>
            <a:endParaRPr lang="ru-RU" sz="2800" dirty="0" smtClean="0"/>
          </a:p>
          <a:p>
            <a:r>
              <a:rPr lang="ru-RU" sz="2800" dirty="0" smtClean="0"/>
              <a:t>Утка - </a:t>
            </a:r>
            <a:r>
              <a:rPr lang="mr-IN" sz="2800" dirty="0" smtClean="0"/>
              <a:t>…</a:t>
            </a:r>
            <a:endParaRPr lang="ru-RU" sz="2800" dirty="0" smtClean="0"/>
          </a:p>
          <a:p>
            <a:r>
              <a:rPr lang="ru-RU" sz="2800" dirty="0" smtClean="0"/>
              <a:t>Журавль - </a:t>
            </a:r>
            <a:r>
              <a:rPr lang="mr-IN" sz="2800" dirty="0" smtClean="0"/>
              <a:t>…</a:t>
            </a:r>
            <a:endParaRPr lang="ru-RU" sz="2800" dirty="0" smtClean="0"/>
          </a:p>
          <a:p>
            <a:r>
              <a:rPr lang="ru-RU" sz="2800" dirty="0" smtClean="0"/>
              <a:t>Грач - </a:t>
            </a:r>
            <a:r>
              <a:rPr lang="mr-IN" sz="2800" dirty="0" smtClean="0"/>
              <a:t>…</a:t>
            </a:r>
            <a:endParaRPr lang="ru-RU" sz="2800" dirty="0" smtClean="0"/>
          </a:p>
          <a:p>
            <a:endParaRPr lang="ru-RU" sz="2800" dirty="0" smtClean="0"/>
          </a:p>
          <a:p>
            <a:endParaRPr lang="ru-RU" sz="2800" dirty="0" smtClean="0"/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1895926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Изображение 6" descr="unname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466310"/>
            <a:ext cx="5937628" cy="5084302"/>
          </a:xfrm>
          <a:prstGeom prst="rect">
            <a:avLst/>
          </a:prstGeom>
        </p:spPr>
      </p:pic>
      <p:pic>
        <p:nvPicPr>
          <p:cNvPr id="4" name="Содержимое 3" descr="весна.jpe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42" r="4542"/>
          <a:stretch>
            <a:fillRect/>
          </a:stretch>
        </p:blipFill>
        <p:spPr>
          <a:xfrm>
            <a:off x="4576906" y="3521153"/>
            <a:ext cx="4432865" cy="2437905"/>
          </a:xfrm>
        </p:spPr>
      </p:pic>
    </p:spTree>
    <p:extLst>
      <p:ext uri="{BB962C8B-B14F-4D97-AF65-F5344CB8AC3E}">
        <p14:creationId xmlns:p14="http://schemas.microsoft.com/office/powerpoint/2010/main" val="28203851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Скворец</a:t>
            </a:r>
            <a:endParaRPr lang="ru-RU" dirty="0"/>
          </a:p>
        </p:txBody>
      </p:sp>
      <p:pic>
        <p:nvPicPr>
          <p:cNvPr id="4" name="Содержимое 3" descr="скворец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03" b="10003"/>
          <a:stretch>
            <a:fillRect/>
          </a:stretch>
        </p:blipFill>
        <p:spPr>
          <a:xfrm>
            <a:off x="457200" y="1115056"/>
            <a:ext cx="8229600" cy="4525963"/>
          </a:xfrm>
        </p:spPr>
      </p:pic>
      <p:sp>
        <p:nvSpPr>
          <p:cNvPr id="5" name="TextBox 4"/>
          <p:cNvSpPr txBox="1"/>
          <p:nvPr/>
        </p:nvSpPr>
        <p:spPr>
          <a:xfrm>
            <a:off x="767054" y="5657671"/>
            <a:ext cx="50126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Мы ждем их из далеких стран,</a:t>
            </a:r>
          </a:p>
          <a:p>
            <a:r>
              <a:rPr lang="ru-RU" dirty="0" smtClean="0"/>
              <a:t>Для гнезд построим им дворцы.</a:t>
            </a:r>
          </a:p>
          <a:p>
            <a:r>
              <a:rPr lang="ru-RU" dirty="0" smtClean="0"/>
              <a:t>И будем слушать по утрам  как весело поют </a:t>
            </a:r>
            <a:r>
              <a:rPr lang="mr-IN" dirty="0" smtClean="0"/>
              <a:t>……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14302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Аист</a:t>
            </a:r>
            <a:endParaRPr lang="ru-RU" dirty="0"/>
          </a:p>
        </p:txBody>
      </p:sp>
      <p:pic>
        <p:nvPicPr>
          <p:cNvPr id="6" name="Содержимое 5" descr="аист.jpe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347" r="-7347"/>
          <a:stretch>
            <a:fillRect/>
          </a:stretch>
        </p:blipFill>
        <p:spPr>
          <a:xfrm>
            <a:off x="457200" y="1143595"/>
            <a:ext cx="8229600" cy="4525963"/>
          </a:xfrm>
        </p:spPr>
      </p:pic>
      <p:sp>
        <p:nvSpPr>
          <p:cNvPr id="7" name="TextBox 6"/>
          <p:cNvSpPr txBox="1"/>
          <p:nvPr/>
        </p:nvSpPr>
        <p:spPr>
          <a:xfrm>
            <a:off x="1255828" y="5669558"/>
            <a:ext cx="31538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Это старый наш знакомый:</a:t>
            </a:r>
          </a:p>
          <a:p>
            <a:r>
              <a:rPr lang="ru-RU" dirty="0" smtClean="0"/>
              <a:t>Он живет на крыше дома </a:t>
            </a:r>
            <a:r>
              <a:rPr lang="mr-IN" dirty="0" smtClean="0"/>
              <a:t>–</a:t>
            </a:r>
            <a:r>
              <a:rPr lang="ru-RU" dirty="0" smtClean="0"/>
              <a:t> </a:t>
            </a:r>
          </a:p>
          <a:p>
            <a:r>
              <a:rPr lang="ru-RU" dirty="0" smtClean="0"/>
              <a:t>Длинноногий, длинноносый,</a:t>
            </a:r>
          </a:p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638003" y="5669558"/>
            <a:ext cx="32822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Длинношеий, безголосый. </a:t>
            </a:r>
          </a:p>
          <a:p>
            <a:r>
              <a:rPr lang="ru-RU" dirty="0" smtClean="0"/>
              <a:t>Он летает на охоту</a:t>
            </a:r>
          </a:p>
          <a:p>
            <a:r>
              <a:rPr lang="ru-RU" dirty="0" smtClean="0"/>
              <a:t>За лягушками к болоту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43990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Грач</a:t>
            </a:r>
            <a:endParaRPr lang="ru-RU" dirty="0"/>
          </a:p>
        </p:txBody>
      </p:sp>
      <p:pic>
        <p:nvPicPr>
          <p:cNvPr id="4" name="Содержимое 3" descr="грач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03" t="15745" r="7579" b="8126"/>
          <a:stretch/>
        </p:blipFill>
        <p:spPr>
          <a:xfrm>
            <a:off x="1041767" y="1184321"/>
            <a:ext cx="7021222" cy="4114245"/>
          </a:xfrm>
        </p:spPr>
      </p:pic>
      <p:sp>
        <p:nvSpPr>
          <p:cNvPr id="6" name="TextBox 5"/>
          <p:cNvSpPr txBox="1"/>
          <p:nvPr/>
        </p:nvSpPr>
        <p:spPr>
          <a:xfrm>
            <a:off x="1441348" y="5298566"/>
            <a:ext cx="336790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Вместе с этой черной птицей</a:t>
            </a:r>
          </a:p>
          <a:p>
            <a:r>
              <a:rPr lang="ru-RU" dirty="0" smtClean="0"/>
              <a:t>К нам весна в окно стучится.</a:t>
            </a:r>
          </a:p>
          <a:p>
            <a:r>
              <a:rPr lang="ru-RU" dirty="0" smtClean="0"/>
              <a:t>Зимнюю одежду прячь!</a:t>
            </a:r>
          </a:p>
          <a:p>
            <a:r>
              <a:rPr lang="ru-RU" dirty="0" smtClean="0"/>
              <a:t>Кто по пашне скачет? </a:t>
            </a:r>
            <a:r>
              <a:rPr lang="mr-IN" dirty="0" smtClean="0"/>
              <a:t>……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64597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Ласточка</a:t>
            </a:r>
            <a:endParaRPr lang="ru-RU" dirty="0"/>
          </a:p>
        </p:txBody>
      </p:sp>
      <p:pic>
        <p:nvPicPr>
          <p:cNvPr id="6" name="Содержимое 5" descr="ласточка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187" r="-18187"/>
          <a:stretch>
            <a:fillRect/>
          </a:stretch>
        </p:blipFill>
        <p:spPr>
          <a:xfrm>
            <a:off x="0" y="1129325"/>
            <a:ext cx="8229600" cy="4525963"/>
          </a:xfrm>
        </p:spPr>
      </p:pic>
      <p:sp>
        <p:nvSpPr>
          <p:cNvPr id="8" name="TextBox 7"/>
          <p:cNvSpPr txBox="1"/>
          <p:nvPr/>
        </p:nvSpPr>
        <p:spPr>
          <a:xfrm>
            <a:off x="1683951" y="5560201"/>
            <a:ext cx="348206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Прилетает к нам с теплом,</a:t>
            </a:r>
          </a:p>
          <a:p>
            <a:r>
              <a:rPr lang="ru-RU" dirty="0" smtClean="0"/>
              <a:t>Путь проделав длинный,</a:t>
            </a:r>
          </a:p>
          <a:p>
            <a:r>
              <a:rPr lang="ru-RU" dirty="0" smtClean="0"/>
              <a:t>Лепит домик под окном</a:t>
            </a:r>
          </a:p>
          <a:p>
            <a:r>
              <a:rPr lang="ru-RU" dirty="0" smtClean="0"/>
              <a:t>Из травы и глины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83688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Лебедь</a:t>
            </a:r>
            <a:endParaRPr lang="ru-RU" dirty="0"/>
          </a:p>
        </p:txBody>
      </p:sp>
      <p:pic>
        <p:nvPicPr>
          <p:cNvPr id="4" name="Содержимое 3" descr="лебедь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5" b="1115"/>
          <a:stretch>
            <a:fillRect/>
          </a:stretch>
        </p:blipFill>
        <p:spPr>
          <a:xfrm>
            <a:off x="457200" y="1200670"/>
            <a:ext cx="8229600" cy="4525963"/>
          </a:xfrm>
        </p:spPr>
      </p:pic>
      <p:sp>
        <p:nvSpPr>
          <p:cNvPr id="6" name="TextBox 5"/>
          <p:cNvSpPr txBox="1"/>
          <p:nvPr/>
        </p:nvSpPr>
        <p:spPr>
          <a:xfrm>
            <a:off x="827705" y="5711255"/>
            <a:ext cx="298925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Динношеяя</a:t>
            </a:r>
            <a:r>
              <a:rPr lang="ru-RU" dirty="0" smtClean="0"/>
              <a:t> та птица</a:t>
            </a:r>
          </a:p>
          <a:p>
            <a:r>
              <a:rPr lang="ru-RU" dirty="0" smtClean="0"/>
              <a:t>Грациозна, как царица.</a:t>
            </a:r>
          </a:p>
          <a:p>
            <a:r>
              <a:rPr lang="ru-RU" dirty="0" smtClean="0"/>
              <a:t>Гладью водной проплывает, </a:t>
            </a:r>
          </a:p>
          <a:p>
            <a:r>
              <a:rPr lang="ru-RU" dirty="0" smtClean="0"/>
              <a:t>Чудно шею извивает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3189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«Посчитай-ка!»</a:t>
            </a:r>
            <a:br>
              <a:rPr lang="ru-RU" dirty="0" smtClean="0"/>
            </a:br>
            <a:r>
              <a:rPr lang="ru-RU" sz="2200" dirty="0" smtClean="0"/>
              <a:t>дидактическая игра на развитие грамматического строя речи (согласование числительных с существительным)</a:t>
            </a:r>
            <a:endParaRPr lang="ru-RU" sz="2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1-2-5</a:t>
            </a:r>
          </a:p>
          <a:p>
            <a:pPr marL="0" indent="0">
              <a:buNone/>
            </a:pPr>
            <a:r>
              <a:rPr lang="ru-RU" dirty="0" smtClean="0"/>
              <a:t>Один аист </a:t>
            </a:r>
            <a:r>
              <a:rPr lang="mr-IN" dirty="0" smtClean="0"/>
              <a:t>–</a:t>
            </a:r>
            <a:r>
              <a:rPr lang="ru-RU" dirty="0" smtClean="0"/>
              <a:t> два </a:t>
            </a:r>
            <a:r>
              <a:rPr lang="mr-IN" dirty="0" smtClean="0"/>
              <a:t>…</a:t>
            </a:r>
            <a:r>
              <a:rPr lang="ru-RU" dirty="0" smtClean="0"/>
              <a:t>.-пять</a:t>
            </a:r>
            <a:r>
              <a:rPr lang="mr-IN" dirty="0" smtClean="0"/>
              <a:t>…</a:t>
            </a:r>
            <a:r>
              <a:rPr lang="ru-RU" dirty="0" smtClean="0"/>
              <a:t>..</a:t>
            </a:r>
          </a:p>
          <a:p>
            <a:pPr marL="0" indent="0">
              <a:buNone/>
            </a:pPr>
            <a:r>
              <a:rPr lang="ru-RU" dirty="0" smtClean="0"/>
              <a:t>Один грач </a:t>
            </a:r>
            <a:r>
              <a:rPr lang="mr-IN" dirty="0" smtClean="0"/>
              <a:t>–</a:t>
            </a:r>
            <a:r>
              <a:rPr lang="ru-RU" dirty="0" smtClean="0"/>
              <a:t> два</a:t>
            </a:r>
            <a:r>
              <a:rPr lang="mr-IN" dirty="0" smtClean="0"/>
              <a:t>…</a:t>
            </a:r>
            <a:r>
              <a:rPr lang="ru-RU" dirty="0" smtClean="0"/>
              <a:t>. </a:t>
            </a:r>
            <a:r>
              <a:rPr lang="mr-IN" dirty="0" smtClean="0"/>
              <a:t>–</a:t>
            </a:r>
            <a:r>
              <a:rPr lang="ru-RU" dirty="0" smtClean="0"/>
              <a:t> пять </a:t>
            </a:r>
            <a:r>
              <a:rPr lang="mr-IN" dirty="0" smtClean="0"/>
              <a:t>…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Одна ласточка </a:t>
            </a:r>
            <a:r>
              <a:rPr lang="mr-IN" dirty="0" smtClean="0"/>
              <a:t>–</a:t>
            </a:r>
            <a:r>
              <a:rPr lang="ru-RU" dirty="0" smtClean="0"/>
              <a:t> две </a:t>
            </a:r>
            <a:r>
              <a:rPr lang="mr-IN" dirty="0" smtClean="0"/>
              <a:t>…</a:t>
            </a:r>
            <a:r>
              <a:rPr lang="ru-RU" dirty="0" smtClean="0"/>
              <a:t>- пять</a:t>
            </a:r>
            <a:r>
              <a:rPr lang="mr-IN" dirty="0" smtClean="0"/>
              <a:t>…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Один лебедь </a:t>
            </a:r>
            <a:r>
              <a:rPr lang="mr-IN" dirty="0" smtClean="0"/>
              <a:t>–</a:t>
            </a:r>
            <a:r>
              <a:rPr lang="ru-RU" dirty="0" smtClean="0"/>
              <a:t> два</a:t>
            </a:r>
            <a:r>
              <a:rPr lang="mr-IN" dirty="0" smtClean="0"/>
              <a:t>…</a:t>
            </a:r>
            <a:r>
              <a:rPr lang="ru-RU" dirty="0" smtClean="0"/>
              <a:t>.. </a:t>
            </a:r>
            <a:r>
              <a:rPr lang="mr-IN" dirty="0" smtClean="0"/>
              <a:t>–</a:t>
            </a:r>
            <a:r>
              <a:rPr lang="ru-RU" dirty="0" smtClean="0"/>
              <a:t> пять</a:t>
            </a:r>
            <a:r>
              <a:rPr lang="mr-IN" dirty="0" smtClean="0"/>
              <a:t>…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Один скворец </a:t>
            </a:r>
            <a:r>
              <a:rPr lang="mr-IN" dirty="0" smtClean="0"/>
              <a:t>–</a:t>
            </a:r>
            <a:r>
              <a:rPr lang="ru-RU" dirty="0" smtClean="0"/>
              <a:t> два</a:t>
            </a:r>
            <a:r>
              <a:rPr lang="mr-IN" dirty="0" smtClean="0"/>
              <a:t>…</a:t>
            </a:r>
            <a:r>
              <a:rPr lang="ru-RU" dirty="0" smtClean="0"/>
              <a:t>. </a:t>
            </a:r>
            <a:r>
              <a:rPr lang="mr-IN" dirty="0" smtClean="0"/>
              <a:t>–</a:t>
            </a:r>
            <a:r>
              <a:rPr lang="ru-RU" dirty="0" smtClean="0"/>
              <a:t> пять</a:t>
            </a:r>
            <a:r>
              <a:rPr lang="mr-IN" dirty="0" smtClean="0"/>
              <a:t>…</a:t>
            </a:r>
            <a:r>
              <a:rPr lang="ru-RU" dirty="0" smtClean="0"/>
              <a:t>..</a:t>
            </a:r>
            <a:endParaRPr lang="ru-RU" dirty="0"/>
          </a:p>
        </p:txBody>
      </p:sp>
      <p:pic>
        <p:nvPicPr>
          <p:cNvPr id="4" name="Изображение 3" descr="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9288" y="5138892"/>
            <a:ext cx="1417638" cy="1417638"/>
          </a:xfrm>
          <a:prstGeom prst="rect">
            <a:avLst/>
          </a:prstGeom>
        </p:spPr>
      </p:pic>
      <p:pic>
        <p:nvPicPr>
          <p:cNvPr id="5" name="Изображение 4" descr="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2733" y="5101101"/>
            <a:ext cx="1455429" cy="1455429"/>
          </a:xfrm>
          <a:prstGeom prst="rect">
            <a:avLst/>
          </a:prstGeom>
        </p:spPr>
      </p:pic>
      <p:pic>
        <p:nvPicPr>
          <p:cNvPr id="7" name="Изображение 6" descr="1593148491_4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9351" y="5101101"/>
            <a:ext cx="1517812" cy="1517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85836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Опиши птицу</a:t>
            </a:r>
            <a:endParaRPr lang="ru-RU" dirty="0"/>
          </a:p>
        </p:txBody>
      </p:sp>
      <p:pic>
        <p:nvPicPr>
          <p:cNvPr id="4" name="Содержимое 3" descr="мнемо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187" r="-18187"/>
          <a:stretch>
            <a:fillRect/>
          </a:stretch>
        </p:blipFill>
        <p:spPr>
          <a:xfrm>
            <a:off x="841976" y="1186401"/>
            <a:ext cx="8044616" cy="4424229"/>
          </a:xfrm>
        </p:spPr>
      </p:pic>
    </p:spTree>
    <p:extLst>
      <p:ext uri="{BB962C8B-B14F-4D97-AF65-F5344CB8AC3E}">
        <p14:creationId xmlns:p14="http://schemas.microsoft.com/office/powerpoint/2010/main" val="386624451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</TotalTime>
  <Words>223</Words>
  <Application>Microsoft Macintosh PowerPoint</Application>
  <PresentationFormat>Экран (4:3)</PresentationFormat>
  <Paragraphs>48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Перелетные птицы</vt:lpstr>
      <vt:lpstr>Презентация PowerPoint</vt:lpstr>
      <vt:lpstr>Скворец</vt:lpstr>
      <vt:lpstr>Аист</vt:lpstr>
      <vt:lpstr>Грач</vt:lpstr>
      <vt:lpstr>Ласточка</vt:lpstr>
      <vt:lpstr>Лебедь</vt:lpstr>
      <vt:lpstr>«Посчитай-ка!» дидактическая игра на развитие грамматического строя речи (согласование числительных с существительным)</vt:lpstr>
      <vt:lpstr>Опиши птицу</vt:lpstr>
      <vt:lpstr>«Назови птенца»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Перелетные птицы</dc:title>
  <dc:creator>Денис Букшин</dc:creator>
  <cp:lastModifiedBy>Денис Букшин</cp:lastModifiedBy>
  <cp:revision>12</cp:revision>
  <dcterms:created xsi:type="dcterms:W3CDTF">2020-11-23T20:22:13Z</dcterms:created>
  <dcterms:modified xsi:type="dcterms:W3CDTF">2020-11-23T22:43:44Z</dcterms:modified>
</cp:coreProperties>
</file>