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511" y="692348"/>
            <a:ext cx="8784977" cy="3770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работа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</a:t>
            </a: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строения и работы органа зрения.</a:t>
            </a: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изучить строение, функции и работу органа зрения.</a:t>
            </a:r>
            <a:b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зеркало, модель глаза.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311751"/>
            <a:ext cx="8964488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работы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 помощью зеркала рассмотрите внешнее строение своего глаза.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Найдите вспомогательный аппарат глаза: брови, ресницы. Каковы их функции?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Рассмотрите белочную оболочку. Определите ее цвет, укажите ее функции.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Рассмотрите радужку. Каков цвет вашего глаза?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Частью какой оболочки глазного яблока является радужка?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Рассмотрите зрачок. Как он изменяется в зависимости от освещения? Какое это имеет значение?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Зарисуйте орган зрения и укажите его части.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Сделайте вывод.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14109" t="27188" r="42170" b="24578"/>
          <a:stretch>
            <a:fillRect/>
          </a:stretch>
        </p:blipFill>
        <p:spPr bwMode="auto">
          <a:xfrm>
            <a:off x="323528" y="476671"/>
            <a:ext cx="8496944" cy="527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</dc:creator>
  <cp:lastModifiedBy>z</cp:lastModifiedBy>
  <cp:revision>2</cp:revision>
  <dcterms:created xsi:type="dcterms:W3CDTF">2020-11-23T11:11:05Z</dcterms:created>
  <dcterms:modified xsi:type="dcterms:W3CDTF">2020-11-24T05:14:47Z</dcterms:modified>
</cp:coreProperties>
</file>