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10.%20&#1040;&#1081;&#1073;&#1086;&#1083;&#1080;&#1090;%20&#1089;&#1086;&#1073;&#1080;&#1088;&#1072;&#1077;&#1090;&#1089;&#1103;%20&#1074;%20&#1040;&#1092;&#1088;&#1080;&#1082;&#1091;%20(4).mp3" TargetMode="External"/><Relationship Id="rId7" Type="http://schemas.openxmlformats.org/officeDocument/2006/relationships/image" Target="../media/image3.png"/><Relationship Id="rId2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5.%20&#1071;%20&#1082;&#1088;&#1086;&#1074;&#1086;&#1078;&#1072;&#1076;&#1085;&#1099;&#1081;,%20&#1103;%20&#1073;&#1077;&#1089;&#1087;&#1086;&#1097;&#1072;&#1076;&#1085;&#1099;&#1081;!%20(2).mp3" TargetMode="External"/><Relationship Id="rId1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1.%20&#1044;&#1086;&#1073;&#1088;&#1099;&#1081;%20&#1076;&#1086;&#1082;&#1090;&#1086;&#1088;%20&#1040;&#1081;&#1073;&#1086;&#1083;&#1080;&#1090;%20-%20&#1086;&#1085;%20&#1087;&#1086;&#1076;%20&#1076;&#1077;&#1088;&#1077;&#1074;&#1086;&#1084;%20&#1089;&#1080;&#1076;&#1080;&#1090;%20(1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11.%20&#1048;%20&#1074;&#1086;&#1090;%20&#1087;&#1077;&#1088;&#1077;&#1076;%20&#1085;&#1080;&#1084;&#1080;%20&#1084;&#1086;&#1088;&#1077;%20(5)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5.%20&#1071;%20&#1082;&#1088;&#1086;&#1074;&#1086;&#1078;&#1072;&#1076;&#1085;&#1099;&#1081;,%20&#1103;%20&#1073;&#1077;&#1089;&#1087;&#1086;&#1097;&#1072;&#1076;&#1085;&#1099;&#1081;!%20(2).mp3" TargetMode="External"/><Relationship Id="rId1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2.%20&#1042;&#1089;&#1077;&#1093;%20&#1080;&#1079;&#1083;&#1077;&#1095;&#1080;&#1090;-&#1080;&#1089;&#1094;&#1077;&#1083;&#1080;&#1090;%20&#1076;&#1086;&#1073;&#1088;&#1099;&#1081;%20&#1076;&#1086;&#1082;&#1090;&#1086;&#1088;%20&#1040;&#1081;&#1073;&#1086;&#1083;&#1080;&#1090;%20(1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8.%20&#1055;&#1080;&#1088;&#1072;&#1090;&#1089;&#1082;&#1072;&#1103;%20&#1096;&#1093;&#1091;&#1085;&#1072;%20&#1084;&#1095;&#1080;&#1090;&#1089;&#1103;%20&#1082;%20&#1086;&#1089;&#1090;&#1088;&#1086;&#1074;&#1091;%20(4)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7.%20&#1053;&#1077;%20&#1093;&#1086;&#1076;&#1080;&#1090;&#1077;,%20&#1076;&#1077;&#1090;&#1080;,%20&#1074;%20&#1040;&#1092;&#1088;&#1080;&#1082;&#1091;%20&#1075;&#1091;&#1083;&#1103;&#1090;&#1100;!%20(3).mp3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1.%20&#1044;&#1086;&#1073;&#1088;&#1099;&#1081;%20&#1076;&#1086;&#1082;&#1090;&#1086;&#1088;%20&#1040;&#1081;&#1073;&#1086;&#1083;&#1080;&#1090;%20-%20&#1086;&#1085;%20&#1087;&#1086;&#1076;%20&#1076;&#1077;&#1088;&#1077;&#1074;&#1086;&#1084;%20&#1089;&#1080;&#1076;&#1080;&#1090;%20(1).mp3" TargetMode="External"/><Relationship Id="rId1" Type="http://schemas.openxmlformats.org/officeDocument/2006/relationships/audio" Target="file:///C:\Users\Anna\Downloads\&#1084;&#1086;&#1080;%20&#1088;&#1072;&#1073;&#1086;&#1090;&#1099;\&#1086;&#1087;&#1091;&#1073;&#1083;&#1080;&#1082;&#1086;&#1074;&#1072;&#1085;&#1085;&#1099;&#1077;\&#1089;&#1094;&#1077;&#1085;&#1072;&#1088;&#1080;&#1081;%20&#1072;&#1081;&#1073;&#1086;&#1083;&#1080;&#1090;\&#1084;&#1091;&#1079;&#1099;&#1082;&#1072;\02.%20&#1042;&#1089;&#1077;&#1093;%20&#1080;&#1079;&#1083;&#1077;&#1095;&#1080;&#1090;-&#1080;&#1089;&#1094;&#1077;&#1083;&#1080;&#1090;%20&#1076;&#1086;&#1073;&#1088;&#1099;&#1081;%20&#1076;&#1086;&#1082;&#1090;&#1086;&#1088;%20&#1040;&#1081;&#1073;&#1086;&#1083;&#1080;&#1090;%20(1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1691cd30e9087bfecb0251108063f7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546" y="285728"/>
            <a:ext cx="4286280" cy="6445534"/>
          </a:xfrm>
          <a:prstGeom prst="rect">
            <a:avLst/>
          </a:prstGeom>
        </p:spPr>
      </p:pic>
      <p:pic>
        <p:nvPicPr>
          <p:cNvPr id="3" name="01. Добрый доктор Айболит - он под деревом сидит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42910" y="5786454"/>
            <a:ext cx="887417" cy="8874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00768"/>
            <a:ext cx="57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</a:t>
            </a:r>
            <a:endParaRPr lang="ru-RU" dirty="0"/>
          </a:p>
        </p:txBody>
      </p:sp>
      <p:pic>
        <p:nvPicPr>
          <p:cNvPr id="5" name="05. Я кровожадный, я беспощадный! (2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715272" y="5464518"/>
            <a:ext cx="765180" cy="829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5140" y="578645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7" name="10. Айболит собирается в Африку (4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7858148" y="3959228"/>
            <a:ext cx="714380" cy="7143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16" y="435769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8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92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3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торм-на-море-1325573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-51484"/>
            <a:ext cx="9501254" cy="6909484"/>
          </a:xfrm>
          <a:prstGeom prst="rect">
            <a:avLst/>
          </a:prstGeom>
        </p:spPr>
      </p:pic>
      <p:pic>
        <p:nvPicPr>
          <p:cNvPr id="3" name="11. И вот перед ними море (5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643042" y="5643578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02. Всех излечит-исцелит добрый доктор Айболит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4348" y="5316550"/>
            <a:ext cx="857256" cy="8572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642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</a:t>
            </a:r>
            <a:endParaRPr lang="ru-RU" dirty="0"/>
          </a:p>
        </p:txBody>
      </p:sp>
      <p:pic>
        <p:nvPicPr>
          <p:cNvPr id="5" name="05. Я кровожадный, я беспощадный! (2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358214" y="5530864"/>
            <a:ext cx="500066" cy="5000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8082" y="57864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2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92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nopoisk.ru-Ilya-Muromets-i-Solovey-Razboynik-671984--w--12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08. Пиратская шхуна мчится к острову (4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5429264"/>
            <a:ext cx="1101732" cy="1101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0"/>
            <a:ext cx="9477441" cy="7000900"/>
          </a:xfrm>
          <a:prstGeom prst="rect">
            <a:avLst/>
          </a:prstGeom>
        </p:spPr>
      </p:pic>
      <p:pic>
        <p:nvPicPr>
          <p:cNvPr id="3" name="07. Не ходите, дети, в Африку гулять! (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673740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4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rtoon-african-savannah-realistic-landscape_204595-1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74" y="0"/>
            <a:ext cx="9153748" cy="6857999"/>
          </a:xfrm>
          <a:prstGeom prst="rect">
            <a:avLst/>
          </a:prstGeom>
        </p:spPr>
      </p:pic>
      <p:pic>
        <p:nvPicPr>
          <p:cNvPr id="3" name="02. Всех излечит-исцелит добрый доктор Айболит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24" y="5602302"/>
            <a:ext cx="642942" cy="642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</a:t>
            </a:r>
            <a:endParaRPr lang="ru-RU" dirty="0"/>
          </a:p>
        </p:txBody>
      </p:sp>
      <p:pic>
        <p:nvPicPr>
          <p:cNvPr id="5" name="01. Добрый доктор Айболит - он под деревом сидит (1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143900" y="5715016"/>
            <a:ext cx="673103" cy="6731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768" y="592933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2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0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14</Words>
  <PresentationFormat>Экран (4:3)</PresentationFormat>
  <Paragraphs>7</Paragraphs>
  <Slides>6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Anna</cp:lastModifiedBy>
  <cp:revision>3</cp:revision>
  <dcterms:modified xsi:type="dcterms:W3CDTF">2020-11-24T16:26:34Z</dcterms:modified>
</cp:coreProperties>
</file>