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800000"/>
    <a:srgbClr val="CC3300"/>
    <a:srgbClr val="FF6600"/>
    <a:srgbClr val="FF3399"/>
    <a:srgbClr val="FEE0F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0" autoAdjust="0"/>
    <p:restoredTop sz="94652" autoAdjust="0"/>
  </p:normalViewPr>
  <p:slideViewPr>
    <p:cSldViewPr>
      <p:cViewPr varScale="1">
        <p:scale>
          <a:sx n="107" d="100"/>
          <a:sy n="107" d="100"/>
        </p:scale>
        <p:origin x="-96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5AAEB-AC4F-4970-9A31-D1A844F1F5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3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5D400-7656-4469-AE8C-7155D83C6E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3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26EF3-0025-4F1E-96FB-8B8D0FC8A3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30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880DA0-317B-4D1A-9989-05F567D5AC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3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63229-2982-44CD-9240-4C9217D669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3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8581A-D4D5-4349-B48C-6310010398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3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18602-5E9C-4E47-89E6-A74578A063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3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C1F3F-A7D1-4E09-863C-1640F1DB21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3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F450B-C286-4B01-A460-28A4E8A833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3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7A467C-8522-4EFA-A944-8017EF1030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3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6907D0-993C-44CD-BE93-F160866BF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3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71F7F7-E8DF-434A-B7AA-B2F4F29348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3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C7C69BE-BED8-451E-87C9-9875AA5FC5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8" r:id="rId2"/>
    <p:sldLayoutId id="2147483677" r:id="rId3"/>
    <p:sldLayoutId id="2147483676" r:id="rId4"/>
    <p:sldLayoutId id="2147483675" r:id="rId5"/>
    <p:sldLayoutId id="2147483674" r:id="rId6"/>
    <p:sldLayoutId id="2147483673" r:id="rId7"/>
    <p:sldLayoutId id="2147483672" r:id="rId8"/>
    <p:sldLayoutId id="2147483671" r:id="rId9"/>
    <p:sldLayoutId id="2147483670" r:id="rId10"/>
    <p:sldLayoutId id="2147483669" r:id="rId11"/>
    <p:sldLayoutId id="2147483668" r:id="rId12"/>
  </p:sldLayoutIdLst>
  <p:transition spd="med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277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75" y="1285875"/>
            <a:ext cx="7745413" cy="3656013"/>
          </a:xfrm>
        </p:spPr>
        <p:txBody>
          <a:bodyPr/>
          <a:lstStyle/>
          <a:p>
            <a:pPr eaLnBrk="1" hangingPunct="1"/>
            <a:r>
              <a:rPr lang="ru-RU" sz="6600" smtClean="0">
                <a:solidFill>
                  <a:srgbClr val="002060"/>
                </a:solidFill>
                <a:latin typeface="Monotype Corsiva" pitchFamily="66" charset="0"/>
              </a:rPr>
              <a:t>Фрукты и овощи </a:t>
            </a:r>
          </a:p>
        </p:txBody>
      </p:sp>
      <p:pic>
        <p:nvPicPr>
          <p:cNvPr id="14339" name="Рисунок 147" descr="21323833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371475"/>
            <a:ext cx="52387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148" descr="21323833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25" y="5429250"/>
            <a:ext cx="52387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600" smtClean="0">
                <a:solidFill>
                  <a:srgbClr val="FF6600"/>
                </a:solidFill>
                <a:latin typeface="Palatino Linotype" pitchFamily="18" charset="0"/>
              </a:rPr>
              <a:t>КАПУСТА</a:t>
            </a:r>
          </a:p>
        </p:txBody>
      </p:sp>
      <p:sp>
        <p:nvSpPr>
          <p:cNvPr id="23554" name="Rectangle 10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>
                <a:solidFill>
                  <a:srgbClr val="800000"/>
                </a:solidFill>
                <a:latin typeface="Palatino Linotype" pitchFamily="18" charset="0"/>
              </a:rPr>
              <a:t>   С королевой овощей Подружитесь поскорей! </a:t>
            </a:r>
          </a:p>
          <a:p>
            <a:pPr eaLnBrk="1" hangingPunct="1">
              <a:buFontTx/>
              <a:buNone/>
            </a:pPr>
            <a:r>
              <a:rPr lang="ru-RU" smtClean="0">
                <a:solidFill>
                  <a:srgbClr val="800000"/>
                </a:solidFill>
                <a:latin typeface="Palatino Linotype" pitchFamily="18" charset="0"/>
              </a:rPr>
              <a:t>   На столе не будет пусто, </a:t>
            </a:r>
          </a:p>
          <a:p>
            <a:pPr eaLnBrk="1" hangingPunct="1">
              <a:buFontTx/>
              <a:buNone/>
            </a:pPr>
            <a:r>
              <a:rPr lang="ru-RU" smtClean="0">
                <a:solidFill>
                  <a:srgbClr val="800000"/>
                </a:solidFill>
                <a:latin typeface="Palatino Linotype" pitchFamily="18" charset="0"/>
              </a:rPr>
              <a:t>   Если вырастет... </a:t>
            </a:r>
          </a:p>
        </p:txBody>
      </p:sp>
      <p:pic>
        <p:nvPicPr>
          <p:cNvPr id="23555" name="Picture 7" descr="капуста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844675"/>
            <a:ext cx="4014787" cy="3995738"/>
          </a:xfrm>
        </p:spPr>
      </p:pic>
    </p:spTree>
  </p:cSld>
  <p:clrMapOvr>
    <a:masterClrMapping/>
  </p:clrMapOvr>
  <p:transition spd="med" advTm="30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572000" y="1857375"/>
            <a:ext cx="4572000" cy="30464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Palatino Linotype" pitchFamily="18" charset="0"/>
              </a:rPr>
              <a:t>П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Palatino Linotype" pitchFamily="18" charset="0"/>
              </a:rPr>
              <a:t>оздно летом созревает,</a:t>
            </a:r>
          </a:p>
          <a:p>
            <a:pPr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Palatino Linotype" pitchFamily="18" charset="0"/>
              </a:rPr>
              <a:t>Сине-красным отливает,</a:t>
            </a:r>
          </a:p>
          <a:p>
            <a:pPr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Palatino Linotype" pitchFamily="18" charset="0"/>
              </a:rPr>
              <a:t>Мякоть золотистая,</a:t>
            </a:r>
          </a:p>
          <a:p>
            <a:pPr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Palatino Linotype" pitchFamily="18" charset="0"/>
              </a:rPr>
              <a:t>А зовётся 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Palatino Linotype" pitchFamily="18" charset="0"/>
              </a:rPr>
              <a:t>…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Palatino Linotype" pitchFamily="18" charset="0"/>
            </a:endParaRPr>
          </a:p>
        </p:txBody>
      </p:sp>
      <p:sp>
        <p:nvSpPr>
          <p:cNvPr id="24578" name="Rectangle 8"/>
          <p:cNvSpPr>
            <a:spLocks noGrp="1" noChangeArrowheads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sz="6600" smtClean="0">
                <a:solidFill>
                  <a:srgbClr val="FF6600"/>
                </a:solidFill>
                <a:latin typeface="Palatino Linotype" pitchFamily="18" charset="0"/>
              </a:rPr>
              <a:t>СЛИВА</a:t>
            </a:r>
          </a:p>
        </p:txBody>
      </p:sp>
      <p:pic>
        <p:nvPicPr>
          <p:cNvPr id="24579" name="Рисунок 6" descr="plum_PNG867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785938"/>
            <a:ext cx="3914775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8"/>
          <p:cNvSpPr>
            <a:spLocks noGrp="1" noChangeArrowheads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sz="6600" smtClean="0">
                <a:solidFill>
                  <a:srgbClr val="FF6600"/>
                </a:solidFill>
                <a:latin typeface="Palatino Linotype" pitchFamily="18" charset="0"/>
              </a:rPr>
              <a:t>КАРТОШКА</a:t>
            </a:r>
          </a:p>
        </p:txBody>
      </p:sp>
      <p:pic>
        <p:nvPicPr>
          <p:cNvPr id="25602" name="Рисунок 5" descr="tickets-for-london-v-mayo-game-in-ruislip-officially-sold-out.jpg"/>
          <p:cNvPicPr>
            <a:picLocks noChangeAspect="1"/>
          </p:cNvPicPr>
          <p:nvPr/>
        </p:nvPicPr>
        <p:blipFill>
          <a:blip r:embed="rId2"/>
          <a:srcRect l="5121" r="5762"/>
          <a:stretch>
            <a:fillRect/>
          </a:stretch>
        </p:blipFill>
        <p:spPr bwMode="auto">
          <a:xfrm>
            <a:off x="285750" y="2643188"/>
            <a:ext cx="3925888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286250" y="2071688"/>
            <a:ext cx="4572000" cy="35401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Palatino Linotype" pitchFamily="18" charset="0"/>
              </a:rPr>
              <a:t>Кругла, рассыпчата, 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Palatino Linotype" pitchFamily="18" charset="0"/>
              </a:rPr>
              <a:t>бела</a:t>
            </a:r>
          </a:p>
          <a:p>
            <a:pPr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Palatino Linotype" pitchFamily="18" charset="0"/>
              </a:rPr>
              <a:t>На 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Palatino Linotype" pitchFamily="18" charset="0"/>
              </a:rPr>
              <a:t>стол она с полей пришла.</a:t>
            </a:r>
            <a:br>
              <a:rPr lang="ru-RU" sz="3200" dirty="0">
                <a:solidFill>
                  <a:schemeClr val="accent2">
                    <a:lumMod val="50000"/>
                  </a:schemeClr>
                </a:solidFill>
                <a:latin typeface="Palatino Linotype" pitchFamily="18" charset="0"/>
              </a:rPr>
            </a:b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Palatino Linotype" pitchFamily="18" charset="0"/>
              </a:rPr>
              <a:t>Ты посоли ее 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Palatino Linotype" pitchFamily="18" charset="0"/>
              </a:rPr>
              <a:t>немножко,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Palatino Linotype" pitchFamily="18" charset="0"/>
              </a:rPr>
              <a:t/>
            </a:r>
            <a:br>
              <a:rPr lang="ru-RU" sz="3200" dirty="0">
                <a:solidFill>
                  <a:schemeClr val="accent2">
                    <a:lumMod val="50000"/>
                  </a:schemeClr>
                </a:solidFill>
                <a:latin typeface="Palatino Linotype" pitchFamily="18" charset="0"/>
              </a:rPr>
            </a:b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Palatino Linotype" pitchFamily="18" charset="0"/>
              </a:rPr>
              <a:t>Ведь правда вкусная...</a:t>
            </a:r>
          </a:p>
        </p:txBody>
      </p:sp>
    </p:spTree>
  </p:cSld>
  <p:clrMapOvr>
    <a:masterClrMapping/>
  </p:clrMapOvr>
  <p:transition spd="med" advTm="30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600" smtClean="0">
                <a:solidFill>
                  <a:srgbClr val="FF6600"/>
                </a:solidFill>
                <a:latin typeface="Palatino Linotype" pitchFamily="18" charset="0"/>
              </a:rPr>
              <a:t>ПЕРЕЦ</a:t>
            </a:r>
          </a:p>
        </p:txBody>
      </p:sp>
      <p:sp>
        <p:nvSpPr>
          <p:cNvPr id="15362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>
                <a:solidFill>
                  <a:srgbClr val="800000"/>
                </a:solidFill>
                <a:latin typeface="Palatino Linotype" pitchFamily="18" charset="0"/>
              </a:rPr>
              <a:t>    Если красный твой стручок – значит, злой ты старичок! Если ты зеленый малый,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>
                <a:solidFill>
                  <a:srgbClr val="800000"/>
                </a:solidFill>
                <a:latin typeface="Palatino Linotype" pitchFamily="18" charset="0"/>
              </a:rPr>
              <a:t>    Твоя горечь убежала, Ты гордишься сочным тельцем,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>
                <a:solidFill>
                  <a:srgbClr val="800000"/>
                </a:solidFill>
                <a:latin typeface="Palatino Linotype" pitchFamily="18" charset="0"/>
              </a:rPr>
              <a:t>    То зовешься сладким... </a:t>
            </a:r>
          </a:p>
        </p:txBody>
      </p:sp>
      <p:pic>
        <p:nvPicPr>
          <p:cNvPr id="15364" name="Picture 4" descr="MPj04005840000[1]"/>
          <p:cNvPicPr>
            <a:picLocks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1484313"/>
            <a:ext cx="3857625" cy="4824412"/>
          </a:xfrm>
        </p:spPr>
      </p:pic>
    </p:spTree>
  </p:cSld>
  <p:clrMapOvr>
    <a:masterClrMapping/>
  </p:clrMapOvr>
  <p:transition spd="med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  <p:bldP spid="15362" grpId="0"/>
      <p:bldP spid="1536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600" smtClean="0">
                <a:solidFill>
                  <a:srgbClr val="FF6600"/>
                </a:solidFill>
                <a:latin typeface="Palatino Linotype" pitchFamily="18" charset="0"/>
              </a:rPr>
              <a:t>АПЕЛЬСИН</a:t>
            </a:r>
          </a:p>
        </p:txBody>
      </p:sp>
      <p:sp>
        <p:nvSpPr>
          <p:cNvPr id="16386" name="Rectangle 10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>
                <a:solidFill>
                  <a:srgbClr val="800000"/>
                </a:solidFill>
                <a:latin typeface="Palatino Linotype" pitchFamily="18" charset="0"/>
              </a:rPr>
              <a:t>    С виду он как рыжий мяч, </a:t>
            </a:r>
          </a:p>
          <a:p>
            <a:pPr eaLnBrk="1" hangingPunct="1">
              <a:buFontTx/>
              <a:buNone/>
            </a:pPr>
            <a:r>
              <a:rPr lang="ru-RU" sz="2800" smtClean="0">
                <a:solidFill>
                  <a:srgbClr val="800000"/>
                </a:solidFill>
                <a:latin typeface="Palatino Linotype" pitchFamily="18" charset="0"/>
              </a:rPr>
              <a:t>    Только вот не мчится вскачь. </a:t>
            </a:r>
          </a:p>
          <a:p>
            <a:pPr eaLnBrk="1" hangingPunct="1">
              <a:buFontTx/>
              <a:buNone/>
            </a:pPr>
            <a:r>
              <a:rPr lang="ru-RU" sz="2800" smtClean="0">
                <a:solidFill>
                  <a:srgbClr val="800000"/>
                </a:solidFill>
                <a:latin typeface="Palatino Linotype" pitchFamily="18" charset="0"/>
              </a:rPr>
              <a:t>    В нём полезный витамин - Это спелый ... </a:t>
            </a:r>
            <a:endParaRPr lang="ru-RU" sz="2800" smtClean="0">
              <a:latin typeface="Palatino Linotype" pitchFamily="18" charset="0"/>
            </a:endParaRPr>
          </a:p>
        </p:txBody>
      </p:sp>
      <p:pic>
        <p:nvPicPr>
          <p:cNvPr id="16387" name="Picture 12" descr="MPj04005990000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1700213"/>
            <a:ext cx="3741738" cy="4681537"/>
          </a:xfrm>
        </p:spPr>
      </p:pic>
    </p:spTree>
  </p:cSld>
  <p:clrMapOvr>
    <a:masterClrMapping/>
  </p:clrMapOvr>
  <p:transition spd="med" advTm="3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600" smtClean="0">
                <a:solidFill>
                  <a:srgbClr val="FF6600"/>
                </a:solidFill>
                <a:latin typeface="Palatino Linotype" pitchFamily="18" charset="0"/>
              </a:rPr>
              <a:t>МОРКОВКА</a:t>
            </a:r>
          </a:p>
        </p:txBody>
      </p:sp>
      <p:sp>
        <p:nvSpPr>
          <p:cNvPr id="17410" name="Rectangle 10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solidFill>
                  <a:srgbClr val="800000"/>
                </a:solidFill>
              </a:rPr>
              <a:t>    Раскудрявая коса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solidFill>
                  <a:srgbClr val="800000"/>
                </a:solidFill>
              </a:rPr>
              <a:t>    И блестит на ней роса!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solidFill>
                  <a:srgbClr val="800000"/>
                </a:solidFill>
              </a:rPr>
              <a:t>    Чья коса лежит на грядке? Где оранжевые пятки?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solidFill>
                  <a:srgbClr val="800000"/>
                </a:solidFill>
              </a:rPr>
              <a:t>    В землю спрятала плутовка, Витаминная... </a:t>
            </a:r>
          </a:p>
        </p:txBody>
      </p:sp>
      <p:pic>
        <p:nvPicPr>
          <p:cNvPr id="17411" name="Picture 14" descr="MPj03878630000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1557338"/>
            <a:ext cx="3597275" cy="5040312"/>
          </a:xfrm>
        </p:spPr>
      </p:pic>
    </p:spTree>
  </p:cSld>
  <p:clrMapOvr>
    <a:masterClrMapping/>
  </p:clrMapOvr>
  <p:transition spd="med" advTm="3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600" smtClean="0">
                <a:solidFill>
                  <a:srgbClr val="FF6600"/>
                </a:solidFill>
                <a:latin typeface="Palatino Linotype" pitchFamily="18" charset="0"/>
              </a:rPr>
              <a:t>ПОМИДОР</a:t>
            </a:r>
          </a:p>
        </p:txBody>
      </p:sp>
      <p:sp>
        <p:nvSpPr>
          <p:cNvPr id="18434" name="Rectangle 10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600" smtClean="0">
                <a:solidFill>
                  <a:srgbClr val="800000"/>
                </a:solidFill>
                <a:latin typeface="Palatino Linotype" pitchFamily="18" charset="0"/>
              </a:rPr>
              <a:t>    Что это за елочки, Нет на них иголочек? </a:t>
            </a:r>
          </a:p>
          <a:p>
            <a:pPr eaLnBrk="1" hangingPunct="1">
              <a:buFontTx/>
              <a:buNone/>
            </a:pPr>
            <a:r>
              <a:rPr lang="ru-RU" sz="2600" smtClean="0">
                <a:solidFill>
                  <a:srgbClr val="800000"/>
                </a:solidFill>
                <a:latin typeface="Palatino Linotype" pitchFamily="18" charset="0"/>
              </a:rPr>
              <a:t>     Что за красные шары, </a:t>
            </a:r>
          </a:p>
          <a:p>
            <a:pPr eaLnBrk="1" hangingPunct="1">
              <a:buFontTx/>
              <a:buNone/>
            </a:pPr>
            <a:r>
              <a:rPr lang="ru-RU" sz="2600" smtClean="0">
                <a:solidFill>
                  <a:srgbClr val="800000"/>
                </a:solidFill>
                <a:latin typeface="Palatino Linotype" pitchFamily="18" charset="0"/>
              </a:rPr>
              <a:t>     Но не видно мишуры? </a:t>
            </a:r>
          </a:p>
          <a:p>
            <a:pPr eaLnBrk="1" hangingPunct="1">
              <a:buFontTx/>
              <a:buNone/>
            </a:pPr>
            <a:r>
              <a:rPr lang="ru-RU" sz="2600" smtClean="0">
                <a:solidFill>
                  <a:srgbClr val="800000"/>
                </a:solidFill>
                <a:latin typeface="Palatino Linotype" pitchFamily="18" charset="0"/>
              </a:rPr>
              <a:t>     Так красиво вдоль забора </a:t>
            </a:r>
          </a:p>
          <a:p>
            <a:pPr eaLnBrk="1" hangingPunct="1">
              <a:buFontTx/>
              <a:buNone/>
            </a:pPr>
            <a:r>
              <a:rPr lang="ru-RU" sz="2600" smtClean="0">
                <a:solidFill>
                  <a:srgbClr val="800000"/>
                </a:solidFill>
                <a:latin typeface="Palatino Linotype" pitchFamily="18" charset="0"/>
              </a:rPr>
              <a:t>     Летом спеют... </a:t>
            </a:r>
          </a:p>
        </p:txBody>
      </p:sp>
      <p:pic>
        <p:nvPicPr>
          <p:cNvPr id="18435" name="Picture 12" descr="помидор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1557338"/>
            <a:ext cx="3568700" cy="4608512"/>
          </a:xfrm>
        </p:spPr>
      </p:pic>
    </p:spTree>
  </p:cSld>
  <p:clrMapOvr>
    <a:masterClrMapping/>
  </p:clrMapOvr>
  <p:transition spd="med" advTm="2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600" smtClean="0">
                <a:solidFill>
                  <a:srgbClr val="FF6600"/>
                </a:solidFill>
                <a:latin typeface="Palatino Linotype" pitchFamily="18" charset="0"/>
              </a:rPr>
              <a:t>ОГУРЕЦ</a:t>
            </a:r>
          </a:p>
        </p:txBody>
      </p:sp>
      <p:sp>
        <p:nvSpPr>
          <p:cNvPr id="19458" name="Rectangle 10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>
                <a:solidFill>
                  <a:srgbClr val="800000"/>
                </a:solidFill>
                <a:latin typeface="Palatino Linotype" pitchFamily="18" charset="0"/>
              </a:rPr>
              <a:t>    На июньской грядке </a:t>
            </a:r>
          </a:p>
          <a:p>
            <a:pPr eaLnBrk="1" hangingPunct="1">
              <a:buFontTx/>
              <a:buNone/>
            </a:pPr>
            <a:r>
              <a:rPr lang="ru-RU" smtClean="0">
                <a:solidFill>
                  <a:srgbClr val="800000"/>
                </a:solidFill>
                <a:latin typeface="Palatino Linotype" pitchFamily="18" charset="0"/>
              </a:rPr>
              <a:t>    Все у нас в порядке! </a:t>
            </a:r>
          </a:p>
          <a:p>
            <a:pPr eaLnBrk="1" hangingPunct="1">
              <a:buFontTx/>
              <a:buNone/>
            </a:pPr>
            <a:r>
              <a:rPr lang="ru-RU" smtClean="0">
                <a:solidFill>
                  <a:srgbClr val="800000"/>
                </a:solidFill>
                <a:latin typeface="Palatino Linotype" pitchFamily="18" charset="0"/>
              </a:rPr>
              <a:t>    Строем, словно молодцы, Зеленеют... </a:t>
            </a:r>
            <a:endParaRPr lang="ru-RU" sz="2800" smtClean="0">
              <a:solidFill>
                <a:srgbClr val="800000"/>
              </a:solidFill>
              <a:latin typeface="Palatino Linotype" pitchFamily="18" charset="0"/>
            </a:endParaRPr>
          </a:p>
        </p:txBody>
      </p:sp>
      <p:pic>
        <p:nvPicPr>
          <p:cNvPr id="19459" name="Picture 7" descr="огурец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1628775"/>
            <a:ext cx="3357562" cy="4464050"/>
          </a:xfrm>
        </p:spPr>
      </p:pic>
    </p:spTree>
  </p:cSld>
  <p:clrMapOvr>
    <a:masterClrMapping/>
  </p:clrMapOvr>
  <p:transition spd="med" advTm="3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600" smtClean="0">
                <a:solidFill>
                  <a:srgbClr val="FF6600"/>
                </a:solidFill>
                <a:latin typeface="Palatino Linotype" pitchFamily="18" charset="0"/>
              </a:rPr>
              <a:t>АНАНС</a:t>
            </a:r>
          </a:p>
        </p:txBody>
      </p:sp>
      <p:sp>
        <p:nvSpPr>
          <p:cNvPr id="20482" name="Rectangle 8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>
                <a:solidFill>
                  <a:srgbClr val="800000"/>
                </a:solidFill>
                <a:latin typeface="Palatino Linotype" pitchFamily="18" charset="0"/>
              </a:rPr>
              <a:t>   Далеко на юге где-то </a:t>
            </a:r>
          </a:p>
          <a:p>
            <a:pPr eaLnBrk="1" hangingPunct="1">
              <a:buFontTx/>
              <a:buNone/>
            </a:pPr>
            <a:r>
              <a:rPr lang="ru-RU" smtClean="0">
                <a:solidFill>
                  <a:srgbClr val="800000"/>
                </a:solidFill>
                <a:latin typeface="Palatino Linotype" pitchFamily="18" charset="0"/>
              </a:rPr>
              <a:t>   Он растет зимой и летом. </a:t>
            </a:r>
          </a:p>
          <a:p>
            <a:pPr eaLnBrk="1" hangingPunct="1">
              <a:buFontTx/>
              <a:buNone/>
            </a:pPr>
            <a:r>
              <a:rPr lang="ru-RU" smtClean="0">
                <a:solidFill>
                  <a:srgbClr val="800000"/>
                </a:solidFill>
                <a:latin typeface="Palatino Linotype" pitchFamily="18" charset="0"/>
              </a:rPr>
              <a:t>   Удивит собою нас Толстокожий ... </a:t>
            </a:r>
          </a:p>
        </p:txBody>
      </p:sp>
      <p:pic>
        <p:nvPicPr>
          <p:cNvPr id="20483" name="Picture 6" descr="ананс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773238"/>
            <a:ext cx="3960812" cy="3960812"/>
          </a:xfrm>
        </p:spPr>
      </p:pic>
    </p:spTree>
  </p:cSld>
  <p:clrMapOvr>
    <a:masterClrMapping/>
  </p:clrMapOvr>
  <p:transition spd="med" advTm="3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600" smtClean="0">
                <a:solidFill>
                  <a:srgbClr val="FF6600"/>
                </a:solidFill>
                <a:latin typeface="Palatino Linotype" pitchFamily="18" charset="0"/>
              </a:rPr>
              <a:t>ВИНОГРАД</a:t>
            </a:r>
          </a:p>
        </p:txBody>
      </p:sp>
      <p:sp>
        <p:nvSpPr>
          <p:cNvPr id="21506" name="Rectangle 10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>
                <a:solidFill>
                  <a:srgbClr val="800000"/>
                </a:solidFill>
                <a:latin typeface="Palatino Linotype" pitchFamily="18" charset="0"/>
              </a:rPr>
              <a:t>   Близнецы на тонкой ветке </a:t>
            </a:r>
          </a:p>
          <a:p>
            <a:pPr eaLnBrk="1" hangingPunct="1">
              <a:buFontTx/>
              <a:buNone/>
            </a:pPr>
            <a:r>
              <a:rPr lang="ru-RU" smtClean="0">
                <a:solidFill>
                  <a:srgbClr val="800000"/>
                </a:solidFill>
                <a:latin typeface="Palatino Linotype" pitchFamily="18" charset="0"/>
              </a:rPr>
              <a:t>   Все лозы родные детки. </a:t>
            </a:r>
          </a:p>
          <a:p>
            <a:pPr eaLnBrk="1" hangingPunct="1">
              <a:buFontTx/>
              <a:buNone/>
            </a:pPr>
            <a:r>
              <a:rPr lang="ru-RU" smtClean="0">
                <a:solidFill>
                  <a:srgbClr val="800000"/>
                </a:solidFill>
                <a:latin typeface="Palatino Linotype" pitchFamily="18" charset="0"/>
              </a:rPr>
              <a:t>   Гостю каждый в доме рад. </a:t>
            </a:r>
          </a:p>
          <a:p>
            <a:pPr eaLnBrk="1" hangingPunct="1">
              <a:buFontTx/>
              <a:buNone/>
            </a:pPr>
            <a:r>
              <a:rPr lang="ru-RU" smtClean="0">
                <a:solidFill>
                  <a:srgbClr val="800000"/>
                </a:solidFill>
                <a:latin typeface="Palatino Linotype" pitchFamily="18" charset="0"/>
              </a:rPr>
              <a:t>    Это сладкий ... </a:t>
            </a:r>
          </a:p>
        </p:txBody>
      </p:sp>
      <p:pic>
        <p:nvPicPr>
          <p:cNvPr id="21507" name="Picture 12" descr="виноград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2205038"/>
            <a:ext cx="4032250" cy="3097212"/>
          </a:xfrm>
        </p:spPr>
      </p:pic>
    </p:spTree>
  </p:cSld>
  <p:clrMapOvr>
    <a:masterClrMapping/>
  </p:clrMapOvr>
  <p:transition spd="med" advTm="3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600" smtClean="0">
                <a:solidFill>
                  <a:srgbClr val="FF6600"/>
                </a:solidFill>
                <a:latin typeface="Palatino Linotype" pitchFamily="18" charset="0"/>
              </a:rPr>
              <a:t>БАНАН</a:t>
            </a:r>
          </a:p>
        </p:txBody>
      </p:sp>
      <p:sp>
        <p:nvSpPr>
          <p:cNvPr id="22530" name="Rectangle 10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>
                <a:solidFill>
                  <a:srgbClr val="800000"/>
                </a:solidFill>
                <a:latin typeface="Palatino Linotype" pitchFamily="18" charset="0"/>
              </a:rPr>
              <a:t>   Знают этот фрукт детишки, </a:t>
            </a:r>
          </a:p>
          <a:p>
            <a:pPr eaLnBrk="1" hangingPunct="1">
              <a:buFontTx/>
              <a:buNone/>
            </a:pPr>
            <a:r>
              <a:rPr lang="ru-RU" smtClean="0">
                <a:solidFill>
                  <a:srgbClr val="800000"/>
                </a:solidFill>
                <a:latin typeface="Palatino Linotype" pitchFamily="18" charset="0"/>
              </a:rPr>
              <a:t>   Любят есть его мартышки. </a:t>
            </a:r>
          </a:p>
          <a:p>
            <a:pPr eaLnBrk="1" hangingPunct="1">
              <a:buFontTx/>
              <a:buNone/>
            </a:pPr>
            <a:r>
              <a:rPr lang="ru-RU" smtClean="0">
                <a:solidFill>
                  <a:srgbClr val="800000"/>
                </a:solidFill>
                <a:latin typeface="Palatino Linotype" pitchFamily="18" charset="0"/>
              </a:rPr>
              <a:t>   Родом он из жарких стран</a:t>
            </a:r>
          </a:p>
          <a:p>
            <a:pPr eaLnBrk="1" hangingPunct="1">
              <a:buFontTx/>
              <a:buNone/>
            </a:pPr>
            <a:r>
              <a:rPr lang="ru-RU" smtClean="0">
                <a:solidFill>
                  <a:srgbClr val="800000"/>
                </a:solidFill>
                <a:latin typeface="Palatino Linotype" pitchFamily="18" charset="0"/>
              </a:rPr>
              <a:t>   В тропиках растет ... </a:t>
            </a:r>
            <a:endParaRPr lang="ru-RU" sz="2800" smtClean="0"/>
          </a:p>
        </p:txBody>
      </p:sp>
      <p:pic>
        <p:nvPicPr>
          <p:cNvPr id="22531" name="Picture 7" descr="банан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916113"/>
            <a:ext cx="3887787" cy="3887787"/>
          </a:xfrm>
        </p:spPr>
      </p:pic>
    </p:spTree>
  </p:cSld>
  <p:clrMapOvr>
    <a:masterClrMapping/>
  </p:clrMapOvr>
  <p:transition spd="med" advTm="30000"/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</TotalTime>
  <Words>188</Words>
  <Application>Microsoft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Monotype Corsiva</vt:lpstr>
      <vt:lpstr>Palatino Linotype</vt:lpstr>
      <vt:lpstr>Default Design</vt:lpstr>
      <vt:lpstr>Фрукты и овощи </vt:lpstr>
      <vt:lpstr>ПЕРЕЦ</vt:lpstr>
      <vt:lpstr>АПЕЛЬСИН</vt:lpstr>
      <vt:lpstr>МОРКОВКА</vt:lpstr>
      <vt:lpstr>ПОМИДОР</vt:lpstr>
      <vt:lpstr>ОГУРЕЦ</vt:lpstr>
      <vt:lpstr>АНАНС</vt:lpstr>
      <vt:lpstr>ВИНОГРАД</vt:lpstr>
      <vt:lpstr>БАНАН</vt:lpstr>
      <vt:lpstr>КАПУСТА</vt:lpstr>
      <vt:lpstr>СЛИВА</vt:lpstr>
      <vt:lpstr>КАРТОШКА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ФРУКТЫ</dc:title>
  <dc:creator>Наталия</dc:creator>
  <cp:lastModifiedBy>WiZaRd</cp:lastModifiedBy>
  <cp:revision>9</cp:revision>
  <dcterms:created xsi:type="dcterms:W3CDTF">2006-03-11T10:12:17Z</dcterms:created>
  <dcterms:modified xsi:type="dcterms:W3CDTF">2020-11-24T07:22:22Z</dcterms:modified>
</cp:coreProperties>
</file>