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4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«Край </a:t>
            </a:r>
            <a:r>
              <a:rPr lang="ru-RU" dirty="0" err="1" smtClean="0"/>
              <a:t>голубых</a:t>
            </a:r>
            <a:r>
              <a:rPr lang="ru-RU" dirty="0" smtClean="0"/>
              <a:t> озёр» – презентация.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Показать детям красоту   озер Челябинской области.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 </a:t>
            </a:r>
            <a:r>
              <a:rPr lang="ru-RU" dirty="0" err="1" smtClean="0"/>
              <a:t>Аргази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1746" name="Picture 2" descr="https://pravdaurfo.ru/sites/default/files/69vdh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894" y="1428736"/>
            <a:ext cx="819751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 </a:t>
            </a:r>
            <a:r>
              <a:rPr lang="ru-RU" dirty="0" err="1" smtClean="0"/>
              <a:t>Сунгуль</a:t>
            </a:r>
            <a:r>
              <a:rPr lang="ru-RU" dirty="0" smtClean="0"/>
              <a:t>», г. </a:t>
            </a:r>
            <a:r>
              <a:rPr lang="ru-RU" dirty="0" err="1" smtClean="0"/>
              <a:t>Снежинск</a:t>
            </a:r>
            <a:endParaRPr lang="ru-RU" dirty="0"/>
          </a:p>
        </p:txBody>
      </p:sp>
      <p:pic>
        <p:nvPicPr>
          <p:cNvPr id="34818" name="Picture 2" descr="https://img.tourister.ru/files/1/8/9/2/9/8/1/6/clones/870_600_fixedwid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92961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cepia.ru/images/u/pages/383/spasibo-za-vnimanie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929554" cy="5947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 Чебаркуль»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3.fotokto.ru/photo/full/566/56655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71536"/>
            <a:ext cx="8286808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 </a:t>
            </a:r>
            <a:r>
              <a:rPr lang="ru-RU" dirty="0" err="1" smtClean="0"/>
              <a:t>Увильды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170" name="Picture 2" descr="https://pravdaurfo.ru/sites/default/files/yambya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929618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Озеро « Большой </a:t>
            </a:r>
            <a:r>
              <a:rPr lang="ru-RU" dirty="0" err="1" smtClean="0"/>
              <a:t>Кисегач</a:t>
            </a:r>
            <a:r>
              <a:rPr lang="ru-RU" dirty="0" smtClean="0"/>
              <a:t>», г.Чебаркуль</a:t>
            </a:r>
            <a:endParaRPr lang="ru-RU" dirty="0"/>
          </a:p>
        </p:txBody>
      </p:sp>
      <p:pic>
        <p:nvPicPr>
          <p:cNvPr id="23554" name="Picture 2" descr="https://lentachel.ru/netcat_files/multifile/2574/102603/Ozero_Kiseg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09613"/>
            <a:ext cx="8001056" cy="5127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 Тургояк», г. Миасс</a:t>
            </a:r>
            <a:endParaRPr lang="ru-RU" dirty="0"/>
          </a:p>
        </p:txBody>
      </p:sp>
      <p:pic>
        <p:nvPicPr>
          <p:cNvPr id="2050" name="Picture 2" descr="http://s3.fotokto.ru/photo/full/419/41911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8058132" cy="5443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 </a:t>
            </a:r>
            <a:r>
              <a:rPr lang="ru-RU" dirty="0" err="1" smtClean="0"/>
              <a:t>Аракуль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cdn.photosight.ru/img/c/52a/4782060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674" y="1285860"/>
            <a:ext cx="7959854" cy="5162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0826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Шайтан – камень на озере « Иткуль, г.Верхний Уфалей</a:t>
            </a:r>
            <a:endParaRPr lang="ru-RU" dirty="0"/>
          </a:p>
        </p:txBody>
      </p:sp>
      <p:pic>
        <p:nvPicPr>
          <p:cNvPr id="29698" name="Picture 2" descr="https://np-vesti.ru/wp-content/uploads/2018/12/itkul-1024x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81436"/>
            <a:ext cx="8001056" cy="5262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</a:t>
            </a:r>
            <a:r>
              <a:rPr lang="ru-RU" dirty="0" err="1" smtClean="0"/>
              <a:t>Зюраткуль</a:t>
            </a:r>
            <a:r>
              <a:rPr lang="ru-RU" dirty="0" smtClean="0"/>
              <a:t>», г. </a:t>
            </a:r>
            <a:r>
              <a:rPr lang="ru-RU" dirty="0" err="1" smtClean="0"/>
              <a:t>Сатка</a:t>
            </a:r>
            <a:endParaRPr lang="ru-RU" dirty="0"/>
          </a:p>
        </p:txBody>
      </p:sp>
      <p:pic>
        <p:nvPicPr>
          <p:cNvPr id="28674" name="Picture 2" descr="https://cdn.sm-news.ru/wp-content/uploads/2020/06/14/2020-06-14-09-28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372" y="1357299"/>
            <a:ext cx="7930156" cy="5080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654164"/>
          </a:xfrm>
        </p:spPr>
        <p:txBody>
          <a:bodyPr/>
          <a:lstStyle/>
          <a:p>
            <a:r>
              <a:rPr lang="ru-RU" dirty="0" smtClean="0"/>
              <a:t>« Бирюзовое озеро»</a:t>
            </a:r>
            <a:endParaRPr lang="ru-RU" dirty="0"/>
          </a:p>
        </p:txBody>
      </p:sp>
      <p:pic>
        <p:nvPicPr>
          <p:cNvPr id="30722" name="Picture 2" descr="https://www.ayda.ru/images/photos/105664/5afd4236/m_5221f9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8143932" cy="4908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rgbClr val="CE6868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72</Words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«Край голубых озёр» – презентация.</vt:lpstr>
      <vt:lpstr>Озеро « Чебаркуль»</vt:lpstr>
      <vt:lpstr>Озеро « Увильды»</vt:lpstr>
      <vt:lpstr>Озеро « Большой Кисегач», г.Чебаркуль</vt:lpstr>
      <vt:lpstr>Озеро « Тургояк», г. Миасс</vt:lpstr>
      <vt:lpstr>Озеро « Аракуль»</vt:lpstr>
      <vt:lpstr>Шайтан – камень на озере « Иткуль, г.Верхний Уфалей</vt:lpstr>
      <vt:lpstr>Озеро «Зюраткуль», г. Сатка</vt:lpstr>
      <vt:lpstr>« Бирюзовое озеро»</vt:lpstr>
      <vt:lpstr>Озеро « Аргази»</vt:lpstr>
      <vt:lpstr>Озеро « Сунгуль», г. Снежинск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«Край голубых озёр» – презентация.</dc:title>
  <dc:creator>Администратор</dc:creator>
  <cp:lastModifiedBy>Администратор</cp:lastModifiedBy>
  <cp:revision>16</cp:revision>
  <dcterms:created xsi:type="dcterms:W3CDTF">2020-09-27T16:23:18Z</dcterms:created>
  <dcterms:modified xsi:type="dcterms:W3CDTF">2020-09-27T17:58:43Z</dcterms:modified>
</cp:coreProperties>
</file>