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6912" autoAdjust="0"/>
    <p:restoredTop sz="94660"/>
  </p:normalViewPr>
  <p:slideViewPr>
    <p:cSldViewPr>
      <p:cViewPr varScale="1">
        <p:scale>
          <a:sx n="49" d="100"/>
          <a:sy n="49" d="100"/>
        </p:scale>
        <p:origin x="720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Ю</a:t>
            </a:r>
            <a:r>
              <a:rPr lang="ru-RU" dirty="0" smtClean="0">
                <a:solidFill>
                  <a:srgbClr val="00B050"/>
                </a:solidFill>
              </a:rPr>
              <a:t>И</a:t>
            </a:r>
            <a:r>
              <a:rPr lang="ru-RU" dirty="0" smtClean="0">
                <a:solidFill>
                  <a:schemeClr val="accent6"/>
                </a:solidFill>
              </a:rPr>
              <a:t>Д</a:t>
            </a:r>
            <a:r>
              <a:rPr lang="ru-RU" dirty="0" smtClean="0"/>
              <a:t>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“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КЛАКСОН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”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>
                <a:solidFill>
                  <a:srgbClr val="00B0F0"/>
                </a:solidFill>
              </a:rPr>
              <a:t>М</a:t>
            </a:r>
            <a:r>
              <a:rPr lang="ru-RU" dirty="0">
                <a:solidFill>
                  <a:srgbClr val="00B0F0"/>
                </a:solidFill>
              </a:rPr>
              <a:t>А</a:t>
            </a:r>
            <a:r>
              <a:rPr lang="ru-RU" dirty="0" smtClean="0">
                <a:solidFill>
                  <a:srgbClr val="00B0F0"/>
                </a:solidFill>
              </a:rPr>
              <a:t>ОУ </a:t>
            </a:r>
            <a:r>
              <a:rPr lang="ru-RU" dirty="0" smtClean="0">
                <a:solidFill>
                  <a:srgbClr val="00B0F0"/>
                </a:solidFill>
              </a:rPr>
              <a:t>«</a:t>
            </a:r>
            <a:r>
              <a:rPr lang="ru-RU" dirty="0" err="1" smtClean="0">
                <a:solidFill>
                  <a:srgbClr val="00B0F0"/>
                </a:solidFill>
              </a:rPr>
              <a:t>Закалтусная</a:t>
            </a:r>
            <a:r>
              <a:rPr lang="ru-RU" dirty="0" smtClean="0">
                <a:solidFill>
                  <a:srgbClr val="00B0F0"/>
                </a:solidFill>
              </a:rPr>
              <a:t> НОШ»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12776"/>
            <a:ext cx="9144000" cy="5445224"/>
          </a:xfrm>
        </p:spPr>
      </p:pic>
    </p:spTree>
    <p:extLst>
      <p:ext uri="{BB962C8B-B14F-4D97-AF65-F5344CB8AC3E}">
        <p14:creationId xmlns:p14="http://schemas.microsoft.com/office/powerpoint/2010/main" val="1998632450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Наш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девиз</a:t>
            </a:r>
            <a:endParaRPr lang="ru-RU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52736"/>
            <a:ext cx="9143999" cy="5805264"/>
          </a:xfrm>
        </p:spPr>
      </p:pic>
    </p:spTree>
    <p:extLst>
      <p:ext uri="{BB962C8B-B14F-4D97-AF65-F5344CB8AC3E}">
        <p14:creationId xmlns:p14="http://schemas.microsoft.com/office/powerpoint/2010/main" val="351429650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C000"/>
                </a:solidFill>
              </a:rPr>
              <a:t>Наши инспектора </a:t>
            </a:r>
            <a:endParaRPr lang="ru-RU" sz="6000" dirty="0">
              <a:solidFill>
                <a:srgbClr val="FFC000"/>
              </a:solidFill>
            </a:endParaRPr>
          </a:p>
        </p:txBody>
      </p:sp>
      <p:pic>
        <p:nvPicPr>
          <p:cNvPr id="5" name="Содержимое 4" descr="Изображение 29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14348" y="1428736"/>
            <a:ext cx="7215237" cy="5000660"/>
          </a:xfrm>
        </p:spPr>
      </p:pic>
    </p:spTree>
    <p:extLst>
      <p:ext uri="{BB962C8B-B14F-4D97-AF65-F5344CB8AC3E}">
        <p14:creationId xmlns:p14="http://schemas.microsoft.com/office/powerpoint/2010/main" val="2421131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Шевелёв Алёша(в роли Кота </a:t>
            </a:r>
            <a:r>
              <a:rPr lang="ru-RU" dirty="0" err="1" smtClean="0">
                <a:solidFill>
                  <a:srgbClr val="FF0000"/>
                </a:solidFill>
              </a:rPr>
              <a:t>Базилио</a:t>
            </a:r>
            <a:r>
              <a:rPr lang="ru-RU" dirty="0" smtClean="0">
                <a:solidFill>
                  <a:srgbClr val="FF0000"/>
                </a:solidFill>
              </a:rPr>
              <a:t>)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6" name="Содержимое 5" descr="Изображение 29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4414" y="1600200"/>
            <a:ext cx="6572295" cy="4525963"/>
          </a:xfrm>
        </p:spPr>
      </p:pic>
    </p:spTree>
    <p:extLst>
      <p:ext uri="{BB962C8B-B14F-4D97-AF65-F5344CB8AC3E}">
        <p14:creationId xmlns:p14="http://schemas.microsoft.com/office/powerpoint/2010/main" val="3272825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92D050"/>
                </a:solidFill>
              </a:rPr>
              <a:t>Черных Валерия (в роли Лисы Алисы)</a:t>
            </a:r>
            <a:endParaRPr lang="ru-RU" sz="3600" dirty="0">
              <a:solidFill>
                <a:srgbClr val="92D050"/>
              </a:solidFill>
            </a:endParaRPr>
          </a:p>
        </p:txBody>
      </p:sp>
      <p:pic>
        <p:nvPicPr>
          <p:cNvPr id="6" name="Содержимое 5" descr="Изображение 29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2190108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C000"/>
                </a:solidFill>
              </a:rPr>
              <a:t>Брянская Даша(в роли Мальвины)</a:t>
            </a:r>
            <a:endParaRPr lang="ru-RU" sz="3600" dirty="0">
              <a:solidFill>
                <a:srgbClr val="FFC000"/>
              </a:solidFill>
            </a:endParaRPr>
          </a:p>
        </p:txBody>
      </p:sp>
      <p:pic>
        <p:nvPicPr>
          <p:cNvPr id="6" name="Содержимое 5" descr="Изображение 29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57291" y="1600200"/>
            <a:ext cx="6232018" cy="4525963"/>
          </a:xfrm>
        </p:spPr>
      </p:pic>
    </p:spTree>
    <p:extLst>
      <p:ext uri="{BB962C8B-B14F-4D97-AF65-F5344CB8AC3E}">
        <p14:creationId xmlns:p14="http://schemas.microsoft.com/office/powerpoint/2010/main" val="2876108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B0F0"/>
                </a:solidFill>
              </a:rPr>
              <a:t>Шевелёв Тимофей(в роли Буратино)</a:t>
            </a:r>
            <a:endParaRPr lang="ru-RU" sz="3600" dirty="0">
              <a:solidFill>
                <a:srgbClr val="00B0F0"/>
              </a:solidFill>
            </a:endParaRPr>
          </a:p>
        </p:txBody>
      </p:sp>
      <p:pic>
        <p:nvPicPr>
          <p:cNvPr id="6" name="Содержимое 5" descr="Изображение 3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85853" y="1600200"/>
            <a:ext cx="6500858" cy="4525963"/>
          </a:xfrm>
        </p:spPr>
      </p:pic>
    </p:spTree>
    <p:extLst>
      <p:ext uri="{BB962C8B-B14F-4D97-AF65-F5344CB8AC3E}">
        <p14:creationId xmlns:p14="http://schemas.microsoft.com/office/powerpoint/2010/main" val="2313539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F0"/>
                </a:solidFill>
                <a:sym typeface="Wingdings" pitchFamily="2" charset="2"/>
              </a:rPr>
              <a:t></a:t>
            </a: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Приятного просмотра</a:t>
            </a:r>
            <a:r>
              <a:rPr lang="ru-RU" dirty="0" smtClean="0">
                <a:solidFill>
                  <a:srgbClr val="00B0F0"/>
                </a:solidFill>
                <a:sym typeface="Wingdings" pitchFamily="2" charset="2"/>
              </a:rPr>
              <a:t>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412776"/>
            <a:ext cx="4968552" cy="4853136"/>
          </a:xfrm>
        </p:spPr>
      </p:pic>
    </p:spTree>
    <p:extLst>
      <p:ext uri="{BB962C8B-B14F-4D97-AF65-F5344CB8AC3E}">
        <p14:creationId xmlns:p14="http://schemas.microsoft.com/office/powerpoint/2010/main" val="67371360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36</Words>
  <Application>Microsoft Office PowerPoint</Application>
  <PresentationFormat>Экран (4:3)</PresentationFormat>
  <Paragraphs>8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Wingdings</vt:lpstr>
      <vt:lpstr>Тема Office</vt:lpstr>
      <vt:lpstr>ЮИД “КЛАКСОН” МАОУ «Закалтусная НОШ»</vt:lpstr>
      <vt:lpstr>Наш девиз</vt:lpstr>
      <vt:lpstr>Наши инспектора </vt:lpstr>
      <vt:lpstr>Шевелёв Алёша(в роли Кота Базилио)</vt:lpstr>
      <vt:lpstr>Черных Валерия (в роли Лисы Алисы)</vt:lpstr>
      <vt:lpstr>Брянская Даша(в роли Мальвины)</vt:lpstr>
      <vt:lpstr>Шевелёв Тимофей(в роли Буратино)</vt:lpstr>
      <vt:lpstr>Приятного просмотра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ЮИД “КЛАКСОН” МБОУСОШ №1</dc:title>
  <dc:creator>Home</dc:creator>
  <cp:lastModifiedBy>User</cp:lastModifiedBy>
  <cp:revision>10</cp:revision>
  <dcterms:created xsi:type="dcterms:W3CDTF">2013-04-09T09:45:19Z</dcterms:created>
  <dcterms:modified xsi:type="dcterms:W3CDTF">2020-10-13T13:46:59Z</dcterms:modified>
</cp:coreProperties>
</file>