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5" autoAdjust="0"/>
    <p:restoredTop sz="94660"/>
  </p:normalViewPr>
  <p:slideViewPr>
    <p:cSldViewPr>
      <p:cViewPr varScale="1">
        <p:scale>
          <a:sx n="105" d="100"/>
          <a:sy n="105" d="100"/>
        </p:scale>
        <p:origin x="-17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56;&#1048;&#1053;&#1040;\Desktop\&#1055;&#1088;&#1086;&#1077;&#1082;&#1090;%207%20&#1082;&#1083;&#1072;&#1089;&#1089;%20&#1089;%20&#1082;&#1086;&#1084;&#1087;&#1072;\&#1076;&#1080;&#1072;&#1075;&#1088;&#1072;&#1084;&#1084;&#1072;%20&#1079;&#1074;&#1077;&#1079;&#1076;&#109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56;&#1048;&#1053;&#1040;\Desktop\&#1055;&#1088;&#1086;&#1077;&#1082;&#1090;%207%20&#1082;&#1083;&#1072;&#1089;&#1089;%20&#1089;%20&#1082;&#1086;&#1084;&#1087;&#1072;\&#1076;&#1080;&#1072;&#1075;&#1088;&#1072;&#1084;&#1084;&#1072;%20&#1079;&#1074;&#1077;&#1079;&#1076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tx>
        <c:rich>
          <a:bodyPr/>
          <a:lstStyle/>
          <a:p>
            <a:pPr>
              <a:defRPr sz="2000">
                <a:latin typeface="+mn-lt"/>
              </a:defRPr>
            </a:pPr>
            <a:r>
              <a:rPr lang="ru-RU" sz="2000">
                <a:latin typeface="+mn-lt"/>
                <a:cs typeface="Adobe Devanagari" pitchFamily="18" charset="0"/>
              </a:rPr>
              <a:t>Интересна ли вам тема "Звездное небо"?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30647308495088177"/>
                  <c:y val="-0.16076312033705681"/>
                </c:manualLayout>
              </c:layout>
              <c:spPr/>
              <c:txPr>
                <a:bodyPr/>
                <a:lstStyle/>
                <a:p>
                  <a:pPr>
                    <a:defRPr sz="2400"/>
                  </a:pPr>
                  <a:endParaRPr lang="ru-RU"/>
                </a:p>
              </c:txPr>
              <c:showPercent val="1"/>
            </c:dLbl>
            <c:dLbl>
              <c:idx val="1"/>
              <c:layout>
                <c:manualLayout>
                  <c:x val="0.20969224070952641"/>
                  <c:y val="4.5071648022014674E-2"/>
                </c:manualLayout>
              </c:layout>
              <c:spPr/>
              <c:txPr>
                <a:bodyPr/>
                <a:lstStyle/>
                <a:p>
                  <a:pPr>
                    <a:defRPr sz="2400"/>
                  </a:pPr>
                  <a:endParaRPr lang="ru-RU"/>
                </a:p>
              </c:txPr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</c:v>
                </c:pt>
                <c:pt idx="1">
                  <c:v>14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80811237456872709"/>
          <c:y val="0.36690688214130124"/>
          <c:w val="0.12917198899101887"/>
          <c:h val="0.17457568817140004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 sz="2000">
                <a:latin typeface="+mn-lt"/>
              </a:defRPr>
            </a:pPr>
            <a:r>
              <a:rPr lang="ru-RU" sz="2000">
                <a:latin typeface="+mn-lt"/>
              </a:rPr>
              <a:t>Что я знаю о звездном небе?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5166786964129494"/>
                  <c:y val="6.5544619422572184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32%</a:t>
                    </a:r>
                  </a:p>
                </c:rich>
              </c:tx>
              <c:showPercent val="1"/>
            </c:dLbl>
            <c:dLbl>
              <c:idx val="1"/>
              <c:layout>
                <c:manualLayout>
                  <c:x val="0.20904166666666671"/>
                  <c:y val="-0.18742563429571321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68%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Лист1!$A$21:$A$22</c:f>
              <c:strCache>
                <c:ptCount val="2"/>
                <c:pt idx="0">
                  <c:v>верно</c:v>
                </c:pt>
                <c:pt idx="1">
                  <c:v>неверно</c:v>
                </c:pt>
              </c:strCache>
            </c:strRef>
          </c:cat>
          <c:val>
            <c:numRef>
              <c:f>Лист1!$B$21:$B$22</c:f>
              <c:numCache>
                <c:formatCode>General</c:formatCode>
                <c:ptCount val="2"/>
                <c:pt idx="0">
                  <c:v>13</c:v>
                </c:pt>
                <c:pt idx="1">
                  <c:v>27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6158972757722976"/>
          <c:y val="0.39358431718969028"/>
          <c:w val="0.22038527668064317"/>
          <c:h val="0.22141306792470214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5725D1-6659-4E72-83DE-C1D4A342E300}" type="doc">
      <dgm:prSet loTypeId="urn:microsoft.com/office/officeart/2005/8/layout/lProcess1" loCatId="process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B0D88F9B-D4E5-45AB-B77D-E3FEC07EA2BA}">
      <dgm:prSet phldrT="[Текст]" custT="1"/>
      <dgm:spPr/>
      <dgm:t>
        <a:bodyPr/>
        <a:lstStyle/>
        <a:p>
          <a:r>
            <a:rPr lang="ru-RU" sz="2400" dirty="0" smtClean="0"/>
            <a:t>Белые</a:t>
          </a:r>
          <a:endParaRPr lang="ru-RU" sz="2400" dirty="0"/>
        </a:p>
      </dgm:t>
    </dgm:pt>
    <dgm:pt modelId="{79DDFB8E-513F-41F4-8739-494C0F597EBB}" type="parTrans" cxnId="{2548DD4B-0E80-4ACE-B199-A5678508B783}">
      <dgm:prSet/>
      <dgm:spPr/>
      <dgm:t>
        <a:bodyPr/>
        <a:lstStyle/>
        <a:p>
          <a:endParaRPr lang="ru-RU"/>
        </a:p>
      </dgm:t>
    </dgm:pt>
    <dgm:pt modelId="{71DF0CB5-5559-4BD4-BAFA-B5AD4AEF5F23}" type="sibTrans" cxnId="{2548DD4B-0E80-4ACE-B199-A5678508B783}">
      <dgm:prSet/>
      <dgm:spPr/>
      <dgm:t>
        <a:bodyPr/>
        <a:lstStyle/>
        <a:p>
          <a:endParaRPr lang="ru-RU"/>
        </a:p>
      </dgm:t>
    </dgm:pt>
    <dgm:pt modelId="{328F9F64-ACEA-4374-9C6C-4A7558F5B241}">
      <dgm:prSet phldrT="[Текст]" custT="1"/>
      <dgm:spPr/>
      <dgm:t>
        <a:bodyPr/>
        <a:lstStyle/>
        <a:p>
          <a:r>
            <a:rPr lang="ru-RU" sz="2400" dirty="0" smtClean="0"/>
            <a:t>Голубые</a:t>
          </a:r>
          <a:endParaRPr lang="ru-RU" sz="2400" dirty="0"/>
        </a:p>
      </dgm:t>
    </dgm:pt>
    <dgm:pt modelId="{7BC5634A-AAC3-42F2-A6FE-3061C55A107B}" type="parTrans" cxnId="{F40B4118-0322-4831-BF93-077034346ABC}">
      <dgm:prSet/>
      <dgm:spPr/>
      <dgm:t>
        <a:bodyPr/>
        <a:lstStyle/>
        <a:p>
          <a:endParaRPr lang="ru-RU"/>
        </a:p>
      </dgm:t>
    </dgm:pt>
    <dgm:pt modelId="{AD9CBF18-1FD8-4621-8817-70DCD03FDAFF}" type="sibTrans" cxnId="{F40B4118-0322-4831-BF93-077034346ABC}">
      <dgm:prSet/>
      <dgm:spPr/>
      <dgm:t>
        <a:bodyPr/>
        <a:lstStyle/>
        <a:p>
          <a:endParaRPr lang="ru-RU"/>
        </a:p>
      </dgm:t>
    </dgm:pt>
    <dgm:pt modelId="{8191CF9F-2548-44C2-A82F-6C45C9534180}">
      <dgm:prSet phldrT="[Текст]" custT="1"/>
      <dgm:spPr/>
      <dgm:t>
        <a:bodyPr/>
        <a:lstStyle/>
        <a:p>
          <a:r>
            <a:rPr lang="ru-RU" sz="2400" dirty="0" smtClean="0"/>
            <a:t>По размеру</a:t>
          </a:r>
          <a:endParaRPr lang="ru-RU" sz="2400" dirty="0"/>
        </a:p>
      </dgm:t>
    </dgm:pt>
    <dgm:pt modelId="{8A0A80F1-EAB3-4416-BAEC-22ED4D042EB8}" type="parTrans" cxnId="{37287F86-D706-4652-B027-51FDE3FF7AB9}">
      <dgm:prSet/>
      <dgm:spPr/>
      <dgm:t>
        <a:bodyPr/>
        <a:lstStyle/>
        <a:p>
          <a:endParaRPr lang="ru-RU"/>
        </a:p>
      </dgm:t>
    </dgm:pt>
    <dgm:pt modelId="{2C28D205-BE0D-4AE7-937B-960647DE2755}" type="sibTrans" cxnId="{37287F86-D706-4652-B027-51FDE3FF7AB9}">
      <dgm:prSet/>
      <dgm:spPr/>
      <dgm:t>
        <a:bodyPr/>
        <a:lstStyle/>
        <a:p>
          <a:endParaRPr lang="ru-RU"/>
        </a:p>
      </dgm:t>
    </dgm:pt>
    <dgm:pt modelId="{8AB65800-0839-4851-ADE6-51B711634CE1}">
      <dgm:prSet phldrT="[Текст]" custT="1"/>
      <dgm:spPr/>
      <dgm:t>
        <a:bodyPr/>
        <a:lstStyle/>
        <a:p>
          <a:r>
            <a:rPr lang="ru-RU" sz="2400" dirty="0" smtClean="0"/>
            <a:t>Сверхгиганты</a:t>
          </a:r>
          <a:endParaRPr lang="ru-RU" sz="2400" dirty="0"/>
        </a:p>
      </dgm:t>
    </dgm:pt>
    <dgm:pt modelId="{44B05F93-A5CA-42BA-8602-3B20F5CFB6C0}" type="parTrans" cxnId="{A1330369-B431-4BF8-A39C-DF0F116C6049}">
      <dgm:prSet/>
      <dgm:spPr/>
      <dgm:t>
        <a:bodyPr/>
        <a:lstStyle/>
        <a:p>
          <a:endParaRPr lang="ru-RU"/>
        </a:p>
      </dgm:t>
    </dgm:pt>
    <dgm:pt modelId="{627D6201-5A88-4FCD-8A7E-55D13C1DA3DD}" type="sibTrans" cxnId="{A1330369-B431-4BF8-A39C-DF0F116C6049}">
      <dgm:prSet/>
      <dgm:spPr/>
      <dgm:t>
        <a:bodyPr/>
        <a:lstStyle/>
        <a:p>
          <a:endParaRPr lang="ru-RU"/>
        </a:p>
      </dgm:t>
    </dgm:pt>
    <dgm:pt modelId="{23E426B4-D896-4F18-B31C-719D616298B2}">
      <dgm:prSet phldrT="[Текст]" custT="1"/>
      <dgm:spPr/>
      <dgm:t>
        <a:bodyPr/>
        <a:lstStyle/>
        <a:p>
          <a:r>
            <a:rPr lang="ru-RU" sz="2400" dirty="0" smtClean="0"/>
            <a:t>Гиганты</a:t>
          </a:r>
          <a:endParaRPr lang="ru-RU" sz="2400" dirty="0"/>
        </a:p>
      </dgm:t>
    </dgm:pt>
    <dgm:pt modelId="{A7982975-927E-4EAC-9237-3A44FD89E1DF}" type="parTrans" cxnId="{C50872C3-4329-4C27-BD52-C55318759C1B}">
      <dgm:prSet/>
      <dgm:spPr/>
      <dgm:t>
        <a:bodyPr/>
        <a:lstStyle/>
        <a:p>
          <a:endParaRPr lang="ru-RU"/>
        </a:p>
      </dgm:t>
    </dgm:pt>
    <dgm:pt modelId="{5B1D6B77-7720-4E43-9519-518B4D97DEFE}" type="sibTrans" cxnId="{C50872C3-4329-4C27-BD52-C55318759C1B}">
      <dgm:prSet/>
      <dgm:spPr/>
      <dgm:t>
        <a:bodyPr/>
        <a:lstStyle/>
        <a:p>
          <a:endParaRPr lang="ru-RU"/>
        </a:p>
      </dgm:t>
    </dgm:pt>
    <dgm:pt modelId="{CFBEA199-05F5-41C4-BD43-481EDA49C38A}">
      <dgm:prSet phldrT="[Текст]" custT="1"/>
      <dgm:spPr/>
      <dgm:t>
        <a:bodyPr/>
        <a:lstStyle/>
        <a:p>
          <a:r>
            <a:rPr lang="ru-RU" sz="2400" dirty="0" smtClean="0"/>
            <a:t>Желтые</a:t>
          </a:r>
        </a:p>
      </dgm:t>
    </dgm:pt>
    <dgm:pt modelId="{980461BF-30D8-46BE-9AE1-C6F13109E42E}" type="parTrans" cxnId="{A8E81EEC-E245-4751-AE03-8B04DAC095E4}">
      <dgm:prSet/>
      <dgm:spPr/>
      <dgm:t>
        <a:bodyPr/>
        <a:lstStyle/>
        <a:p>
          <a:endParaRPr lang="ru-RU"/>
        </a:p>
      </dgm:t>
    </dgm:pt>
    <dgm:pt modelId="{37272FF0-4664-4BA6-81D2-B32A6F59779A}" type="sibTrans" cxnId="{A8E81EEC-E245-4751-AE03-8B04DAC095E4}">
      <dgm:prSet/>
      <dgm:spPr/>
      <dgm:t>
        <a:bodyPr/>
        <a:lstStyle/>
        <a:p>
          <a:endParaRPr lang="ru-RU"/>
        </a:p>
      </dgm:t>
    </dgm:pt>
    <dgm:pt modelId="{5C677F61-F672-402A-9811-22BE67FB4955}">
      <dgm:prSet phldrT="[Текст]" custT="1"/>
      <dgm:spPr/>
      <dgm:t>
        <a:bodyPr/>
        <a:lstStyle/>
        <a:p>
          <a:r>
            <a:rPr lang="ru-RU" sz="2400" dirty="0" smtClean="0"/>
            <a:t>Красные</a:t>
          </a:r>
        </a:p>
      </dgm:t>
    </dgm:pt>
    <dgm:pt modelId="{9A1A2EEB-37DF-4219-B851-CC3522A8F25F}" type="parTrans" cxnId="{01242B52-B9C1-4BB9-BDBD-345E420636F4}">
      <dgm:prSet/>
      <dgm:spPr/>
      <dgm:t>
        <a:bodyPr/>
        <a:lstStyle/>
        <a:p>
          <a:endParaRPr lang="ru-RU"/>
        </a:p>
      </dgm:t>
    </dgm:pt>
    <dgm:pt modelId="{2973085B-0D71-42C9-BEBF-A086EB6BAF37}" type="sibTrans" cxnId="{01242B52-B9C1-4BB9-BDBD-345E420636F4}">
      <dgm:prSet/>
      <dgm:spPr/>
      <dgm:t>
        <a:bodyPr/>
        <a:lstStyle/>
        <a:p>
          <a:endParaRPr lang="ru-RU"/>
        </a:p>
      </dgm:t>
    </dgm:pt>
    <dgm:pt modelId="{06B31DA2-B4BD-440A-8AA3-0D6B46C1EAE6}">
      <dgm:prSet phldrT="[Текст]" custT="1"/>
      <dgm:spPr/>
      <dgm:t>
        <a:bodyPr/>
        <a:lstStyle/>
        <a:p>
          <a:r>
            <a:rPr lang="ru-RU" sz="2400" dirty="0" smtClean="0"/>
            <a:t>Карлики </a:t>
          </a:r>
          <a:endParaRPr lang="ru-RU" sz="2400" dirty="0"/>
        </a:p>
      </dgm:t>
    </dgm:pt>
    <dgm:pt modelId="{2D10595C-3E85-4558-B672-DF2F32C4F1F1}" type="parTrans" cxnId="{7283E5CD-CC46-43A4-91EE-51181648B3E0}">
      <dgm:prSet/>
      <dgm:spPr/>
      <dgm:t>
        <a:bodyPr/>
        <a:lstStyle/>
        <a:p>
          <a:endParaRPr lang="ru-RU"/>
        </a:p>
      </dgm:t>
    </dgm:pt>
    <dgm:pt modelId="{42E0D2D1-351D-4A50-AE21-611478EE4442}" type="sibTrans" cxnId="{7283E5CD-CC46-43A4-91EE-51181648B3E0}">
      <dgm:prSet/>
      <dgm:spPr/>
      <dgm:t>
        <a:bodyPr/>
        <a:lstStyle/>
        <a:p>
          <a:endParaRPr lang="ru-RU"/>
        </a:p>
      </dgm:t>
    </dgm:pt>
    <dgm:pt modelId="{41ADCFA1-5E52-48D7-9581-97CE47EE83E0}">
      <dgm:prSet phldrT="[Текст]" custT="1"/>
      <dgm:spPr/>
      <dgm:t>
        <a:bodyPr/>
        <a:lstStyle/>
        <a:p>
          <a:r>
            <a:rPr lang="ru-RU" sz="2400" dirty="0" smtClean="0"/>
            <a:t>По цвету</a:t>
          </a:r>
          <a:endParaRPr lang="ru-RU" sz="2400" dirty="0"/>
        </a:p>
      </dgm:t>
    </dgm:pt>
    <dgm:pt modelId="{3A38B4BA-D827-4524-B554-A2C6387E4439}" type="sibTrans" cxnId="{C41A7B16-6001-4825-A90E-54F3053ECCE5}">
      <dgm:prSet/>
      <dgm:spPr/>
      <dgm:t>
        <a:bodyPr/>
        <a:lstStyle/>
        <a:p>
          <a:endParaRPr lang="ru-RU"/>
        </a:p>
      </dgm:t>
    </dgm:pt>
    <dgm:pt modelId="{081B268B-729C-4C1E-BD09-2E7FA5E6BD73}" type="parTrans" cxnId="{C41A7B16-6001-4825-A90E-54F3053ECCE5}">
      <dgm:prSet/>
      <dgm:spPr/>
      <dgm:t>
        <a:bodyPr/>
        <a:lstStyle/>
        <a:p>
          <a:endParaRPr lang="ru-RU"/>
        </a:p>
      </dgm:t>
    </dgm:pt>
    <dgm:pt modelId="{7C56C24E-3A80-4802-959A-C4C447ED4424}" type="pres">
      <dgm:prSet presAssocID="{115725D1-6659-4E72-83DE-C1D4A342E3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EC41AE-7A2D-447F-9FDB-57A1FE9CA907}" type="pres">
      <dgm:prSet presAssocID="{41ADCFA1-5E52-48D7-9581-97CE47EE83E0}" presName="vertFlow" presStyleCnt="0"/>
      <dgm:spPr/>
    </dgm:pt>
    <dgm:pt modelId="{784782C9-1D92-4EFA-BD12-A3F5DA67FDB2}" type="pres">
      <dgm:prSet presAssocID="{41ADCFA1-5E52-48D7-9581-97CE47EE83E0}" presName="header" presStyleLbl="node1" presStyleIdx="0" presStyleCnt="2"/>
      <dgm:spPr/>
      <dgm:t>
        <a:bodyPr/>
        <a:lstStyle/>
        <a:p>
          <a:endParaRPr lang="ru-RU"/>
        </a:p>
      </dgm:t>
    </dgm:pt>
    <dgm:pt modelId="{D3F8012C-17AC-4E7E-B2D4-21590A28994F}" type="pres">
      <dgm:prSet presAssocID="{79DDFB8E-513F-41F4-8739-494C0F597EBB}" presName="parTrans" presStyleLbl="sibTrans2D1" presStyleIdx="0" presStyleCnt="7"/>
      <dgm:spPr/>
      <dgm:t>
        <a:bodyPr/>
        <a:lstStyle/>
        <a:p>
          <a:endParaRPr lang="ru-RU"/>
        </a:p>
      </dgm:t>
    </dgm:pt>
    <dgm:pt modelId="{A0D55674-4E11-4B14-AEC7-9E57E2934730}" type="pres">
      <dgm:prSet presAssocID="{B0D88F9B-D4E5-45AB-B77D-E3FEC07EA2BA}" presName="child" presStyleLbl="alignAccFollow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E54794-226F-4E7D-9195-416D49345F04}" type="pres">
      <dgm:prSet presAssocID="{71DF0CB5-5559-4BD4-BAFA-B5AD4AEF5F23}" presName="sibTrans" presStyleLbl="sibTrans2D1" presStyleIdx="1" presStyleCnt="7"/>
      <dgm:spPr/>
      <dgm:t>
        <a:bodyPr/>
        <a:lstStyle/>
        <a:p>
          <a:endParaRPr lang="ru-RU"/>
        </a:p>
      </dgm:t>
    </dgm:pt>
    <dgm:pt modelId="{0691755C-4B57-4E08-89F7-C0D8545BE6BD}" type="pres">
      <dgm:prSet presAssocID="{328F9F64-ACEA-4374-9C6C-4A7558F5B241}" presName="child" presStyleLbl="alignAccFollow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3828B-6440-4F25-9D17-D0D4E23A85B7}" type="pres">
      <dgm:prSet presAssocID="{AD9CBF18-1FD8-4621-8817-70DCD03FDAFF}" presName="sibTrans" presStyleLbl="sibTrans2D1" presStyleIdx="2" presStyleCnt="7"/>
      <dgm:spPr/>
      <dgm:t>
        <a:bodyPr/>
        <a:lstStyle/>
        <a:p>
          <a:endParaRPr lang="ru-RU"/>
        </a:p>
      </dgm:t>
    </dgm:pt>
    <dgm:pt modelId="{B9D4CEC6-EB65-4E1E-814A-AF2C922DB3A2}" type="pres">
      <dgm:prSet presAssocID="{CFBEA199-05F5-41C4-BD43-481EDA49C38A}" presName="child" presStyleLbl="alignAccFollow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F028FD-601A-411D-8E99-199BD80EB485}" type="pres">
      <dgm:prSet presAssocID="{37272FF0-4664-4BA6-81D2-B32A6F59779A}" presName="sibTrans" presStyleLbl="sibTrans2D1" presStyleIdx="3" presStyleCnt="7"/>
      <dgm:spPr/>
      <dgm:t>
        <a:bodyPr/>
        <a:lstStyle/>
        <a:p>
          <a:endParaRPr lang="ru-RU"/>
        </a:p>
      </dgm:t>
    </dgm:pt>
    <dgm:pt modelId="{CCA7DC34-EC1F-4EB7-B2A2-F71CD2F9CD20}" type="pres">
      <dgm:prSet presAssocID="{5C677F61-F672-402A-9811-22BE67FB4955}" presName="child" presStyleLbl="alignAccFollow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94A62D-7FDE-450D-B305-072DC8D2BEF9}" type="pres">
      <dgm:prSet presAssocID="{41ADCFA1-5E52-48D7-9581-97CE47EE83E0}" presName="hSp" presStyleCnt="0"/>
      <dgm:spPr/>
    </dgm:pt>
    <dgm:pt modelId="{2BE4B3DC-8CC6-41A8-81B1-11625B3E52FF}" type="pres">
      <dgm:prSet presAssocID="{8191CF9F-2548-44C2-A82F-6C45C9534180}" presName="vertFlow" presStyleCnt="0"/>
      <dgm:spPr/>
    </dgm:pt>
    <dgm:pt modelId="{B03EBB8C-ABC2-409C-B3E9-F292F2C79687}" type="pres">
      <dgm:prSet presAssocID="{8191CF9F-2548-44C2-A82F-6C45C9534180}" presName="header" presStyleLbl="node1" presStyleIdx="1" presStyleCnt="2"/>
      <dgm:spPr/>
      <dgm:t>
        <a:bodyPr/>
        <a:lstStyle/>
        <a:p>
          <a:endParaRPr lang="ru-RU"/>
        </a:p>
      </dgm:t>
    </dgm:pt>
    <dgm:pt modelId="{5FEB2DE9-A37A-4F91-BBE6-947040D45FB6}" type="pres">
      <dgm:prSet presAssocID="{44B05F93-A5CA-42BA-8602-3B20F5CFB6C0}" presName="parTrans" presStyleLbl="sibTrans2D1" presStyleIdx="4" presStyleCnt="7"/>
      <dgm:spPr/>
      <dgm:t>
        <a:bodyPr/>
        <a:lstStyle/>
        <a:p>
          <a:endParaRPr lang="ru-RU"/>
        </a:p>
      </dgm:t>
    </dgm:pt>
    <dgm:pt modelId="{3E942969-171C-45D9-A1E7-215DE7F4E8F2}" type="pres">
      <dgm:prSet presAssocID="{8AB65800-0839-4851-ADE6-51B711634CE1}" presName="child" presStyleLbl="alignAccFollow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201D99-3F73-40B5-8D01-03F2E02E8FEB}" type="pres">
      <dgm:prSet presAssocID="{627D6201-5A88-4FCD-8A7E-55D13C1DA3DD}" presName="sibTrans" presStyleLbl="sibTrans2D1" presStyleIdx="5" presStyleCnt="7"/>
      <dgm:spPr/>
      <dgm:t>
        <a:bodyPr/>
        <a:lstStyle/>
        <a:p>
          <a:endParaRPr lang="ru-RU"/>
        </a:p>
      </dgm:t>
    </dgm:pt>
    <dgm:pt modelId="{2862C73C-1E1A-4DD3-AB3E-2EC7AD460797}" type="pres">
      <dgm:prSet presAssocID="{23E426B4-D896-4F18-B31C-719D616298B2}" presName="child" presStyleLbl="alignAccFollow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27412E-386F-45E6-9877-98F52B5C3D34}" type="pres">
      <dgm:prSet presAssocID="{5B1D6B77-7720-4E43-9519-518B4D97DEFE}" presName="sibTrans" presStyleLbl="sibTrans2D1" presStyleIdx="6" presStyleCnt="7"/>
      <dgm:spPr/>
      <dgm:t>
        <a:bodyPr/>
        <a:lstStyle/>
        <a:p>
          <a:endParaRPr lang="ru-RU"/>
        </a:p>
      </dgm:t>
    </dgm:pt>
    <dgm:pt modelId="{B97B1746-F09C-4F3B-ACA6-33AD6DDEFD52}" type="pres">
      <dgm:prSet presAssocID="{06B31DA2-B4BD-440A-8AA3-0D6B46C1EAE6}" presName="child" presStyleLbl="alignAccFollow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0A68CA-86D2-4908-8A1E-2C87A63CA1F4}" type="presOf" srcId="{CFBEA199-05F5-41C4-BD43-481EDA49C38A}" destId="{B9D4CEC6-EB65-4E1E-814A-AF2C922DB3A2}" srcOrd="0" destOrd="0" presId="urn:microsoft.com/office/officeart/2005/8/layout/lProcess1"/>
    <dgm:cxn modelId="{DCD9F908-7EF8-49F8-A9A9-0F755A77B106}" type="presOf" srcId="{AD9CBF18-1FD8-4621-8817-70DCD03FDAFF}" destId="{C813828B-6440-4F25-9D17-D0D4E23A85B7}" srcOrd="0" destOrd="0" presId="urn:microsoft.com/office/officeart/2005/8/layout/lProcess1"/>
    <dgm:cxn modelId="{D10FAD47-EEC2-46E1-B76B-FBD934AEEC54}" type="presOf" srcId="{06B31DA2-B4BD-440A-8AA3-0D6B46C1EAE6}" destId="{B97B1746-F09C-4F3B-ACA6-33AD6DDEFD52}" srcOrd="0" destOrd="0" presId="urn:microsoft.com/office/officeart/2005/8/layout/lProcess1"/>
    <dgm:cxn modelId="{31D575F5-357F-4BAB-A26A-4D6847C3FC78}" type="presOf" srcId="{627D6201-5A88-4FCD-8A7E-55D13C1DA3DD}" destId="{26201D99-3F73-40B5-8D01-03F2E02E8FEB}" srcOrd="0" destOrd="0" presId="urn:microsoft.com/office/officeart/2005/8/layout/lProcess1"/>
    <dgm:cxn modelId="{2A95537F-5F23-412E-9FD8-9D75C1D32C90}" type="presOf" srcId="{44B05F93-A5CA-42BA-8602-3B20F5CFB6C0}" destId="{5FEB2DE9-A37A-4F91-BBE6-947040D45FB6}" srcOrd="0" destOrd="0" presId="urn:microsoft.com/office/officeart/2005/8/layout/lProcess1"/>
    <dgm:cxn modelId="{16620018-B572-4BFF-9CB5-4680AF58EF5B}" type="presOf" srcId="{23E426B4-D896-4F18-B31C-719D616298B2}" destId="{2862C73C-1E1A-4DD3-AB3E-2EC7AD460797}" srcOrd="0" destOrd="0" presId="urn:microsoft.com/office/officeart/2005/8/layout/lProcess1"/>
    <dgm:cxn modelId="{37287F86-D706-4652-B027-51FDE3FF7AB9}" srcId="{115725D1-6659-4E72-83DE-C1D4A342E300}" destId="{8191CF9F-2548-44C2-A82F-6C45C9534180}" srcOrd="1" destOrd="0" parTransId="{8A0A80F1-EAB3-4416-BAEC-22ED4D042EB8}" sibTransId="{2C28D205-BE0D-4AE7-937B-960647DE2755}"/>
    <dgm:cxn modelId="{862CED4E-1BB0-45E9-9CE5-207D663348AB}" type="presOf" srcId="{37272FF0-4664-4BA6-81D2-B32A6F59779A}" destId="{6BF028FD-601A-411D-8E99-199BD80EB485}" srcOrd="0" destOrd="0" presId="urn:microsoft.com/office/officeart/2005/8/layout/lProcess1"/>
    <dgm:cxn modelId="{3F4AC490-D096-4350-B308-92AFF1CEE6C9}" type="presOf" srcId="{8191CF9F-2548-44C2-A82F-6C45C9534180}" destId="{B03EBB8C-ABC2-409C-B3E9-F292F2C79687}" srcOrd="0" destOrd="0" presId="urn:microsoft.com/office/officeart/2005/8/layout/lProcess1"/>
    <dgm:cxn modelId="{C41A7B16-6001-4825-A90E-54F3053ECCE5}" srcId="{115725D1-6659-4E72-83DE-C1D4A342E300}" destId="{41ADCFA1-5E52-48D7-9581-97CE47EE83E0}" srcOrd="0" destOrd="0" parTransId="{081B268B-729C-4C1E-BD09-2E7FA5E6BD73}" sibTransId="{3A38B4BA-D827-4524-B554-A2C6387E4439}"/>
    <dgm:cxn modelId="{D0279B60-BA1C-4C0F-8290-BC8155BE957F}" type="presOf" srcId="{5C677F61-F672-402A-9811-22BE67FB4955}" destId="{CCA7DC34-EC1F-4EB7-B2A2-F71CD2F9CD20}" srcOrd="0" destOrd="0" presId="urn:microsoft.com/office/officeart/2005/8/layout/lProcess1"/>
    <dgm:cxn modelId="{A8E81EEC-E245-4751-AE03-8B04DAC095E4}" srcId="{41ADCFA1-5E52-48D7-9581-97CE47EE83E0}" destId="{CFBEA199-05F5-41C4-BD43-481EDA49C38A}" srcOrd="2" destOrd="0" parTransId="{980461BF-30D8-46BE-9AE1-C6F13109E42E}" sibTransId="{37272FF0-4664-4BA6-81D2-B32A6F59779A}"/>
    <dgm:cxn modelId="{F40B4118-0322-4831-BF93-077034346ABC}" srcId="{41ADCFA1-5E52-48D7-9581-97CE47EE83E0}" destId="{328F9F64-ACEA-4374-9C6C-4A7558F5B241}" srcOrd="1" destOrd="0" parTransId="{7BC5634A-AAC3-42F2-A6FE-3061C55A107B}" sibTransId="{AD9CBF18-1FD8-4621-8817-70DCD03FDAFF}"/>
    <dgm:cxn modelId="{A1330369-B431-4BF8-A39C-DF0F116C6049}" srcId="{8191CF9F-2548-44C2-A82F-6C45C9534180}" destId="{8AB65800-0839-4851-ADE6-51B711634CE1}" srcOrd="0" destOrd="0" parTransId="{44B05F93-A5CA-42BA-8602-3B20F5CFB6C0}" sibTransId="{627D6201-5A88-4FCD-8A7E-55D13C1DA3DD}"/>
    <dgm:cxn modelId="{2BFA2714-73A3-4A89-BF83-90D1F1A86225}" type="presOf" srcId="{71DF0CB5-5559-4BD4-BAFA-B5AD4AEF5F23}" destId="{65E54794-226F-4E7D-9195-416D49345F04}" srcOrd="0" destOrd="0" presId="urn:microsoft.com/office/officeart/2005/8/layout/lProcess1"/>
    <dgm:cxn modelId="{7DB56195-0DE6-41A9-9D7F-ACA8D866465B}" type="presOf" srcId="{B0D88F9B-D4E5-45AB-B77D-E3FEC07EA2BA}" destId="{A0D55674-4E11-4B14-AEC7-9E57E2934730}" srcOrd="0" destOrd="0" presId="urn:microsoft.com/office/officeart/2005/8/layout/lProcess1"/>
    <dgm:cxn modelId="{1C48E36D-24B3-4D32-9E54-4555DC357F71}" type="presOf" srcId="{79DDFB8E-513F-41F4-8739-494C0F597EBB}" destId="{D3F8012C-17AC-4E7E-B2D4-21590A28994F}" srcOrd="0" destOrd="0" presId="urn:microsoft.com/office/officeart/2005/8/layout/lProcess1"/>
    <dgm:cxn modelId="{2405C6FA-F9F8-4015-8B82-6994636148FA}" type="presOf" srcId="{8AB65800-0839-4851-ADE6-51B711634CE1}" destId="{3E942969-171C-45D9-A1E7-215DE7F4E8F2}" srcOrd="0" destOrd="0" presId="urn:microsoft.com/office/officeart/2005/8/layout/lProcess1"/>
    <dgm:cxn modelId="{DE0AB60A-8FF6-40F9-BCCF-C145A006E9E8}" type="presOf" srcId="{5B1D6B77-7720-4E43-9519-518B4D97DEFE}" destId="{E627412E-386F-45E6-9877-98F52B5C3D34}" srcOrd="0" destOrd="0" presId="urn:microsoft.com/office/officeart/2005/8/layout/lProcess1"/>
    <dgm:cxn modelId="{01242B52-B9C1-4BB9-BDBD-345E420636F4}" srcId="{41ADCFA1-5E52-48D7-9581-97CE47EE83E0}" destId="{5C677F61-F672-402A-9811-22BE67FB4955}" srcOrd="3" destOrd="0" parTransId="{9A1A2EEB-37DF-4219-B851-CC3522A8F25F}" sibTransId="{2973085B-0D71-42C9-BEBF-A086EB6BAF37}"/>
    <dgm:cxn modelId="{EE1DC1CF-ECD2-4DF6-84AD-A23F494CD85A}" type="presOf" srcId="{41ADCFA1-5E52-48D7-9581-97CE47EE83E0}" destId="{784782C9-1D92-4EFA-BD12-A3F5DA67FDB2}" srcOrd="0" destOrd="0" presId="urn:microsoft.com/office/officeart/2005/8/layout/lProcess1"/>
    <dgm:cxn modelId="{2548DD4B-0E80-4ACE-B199-A5678508B783}" srcId="{41ADCFA1-5E52-48D7-9581-97CE47EE83E0}" destId="{B0D88F9B-D4E5-45AB-B77D-E3FEC07EA2BA}" srcOrd="0" destOrd="0" parTransId="{79DDFB8E-513F-41F4-8739-494C0F597EBB}" sibTransId="{71DF0CB5-5559-4BD4-BAFA-B5AD4AEF5F23}"/>
    <dgm:cxn modelId="{D6387C65-7B51-479E-9BD9-A707EB0ED367}" type="presOf" srcId="{115725D1-6659-4E72-83DE-C1D4A342E300}" destId="{7C56C24E-3A80-4802-959A-C4C447ED4424}" srcOrd="0" destOrd="0" presId="urn:microsoft.com/office/officeart/2005/8/layout/lProcess1"/>
    <dgm:cxn modelId="{4CAE529C-47DB-4D43-8E7C-71A6E9BC46E7}" type="presOf" srcId="{328F9F64-ACEA-4374-9C6C-4A7558F5B241}" destId="{0691755C-4B57-4E08-89F7-C0D8545BE6BD}" srcOrd="0" destOrd="0" presId="urn:microsoft.com/office/officeart/2005/8/layout/lProcess1"/>
    <dgm:cxn modelId="{7283E5CD-CC46-43A4-91EE-51181648B3E0}" srcId="{8191CF9F-2548-44C2-A82F-6C45C9534180}" destId="{06B31DA2-B4BD-440A-8AA3-0D6B46C1EAE6}" srcOrd="2" destOrd="0" parTransId="{2D10595C-3E85-4558-B672-DF2F32C4F1F1}" sibTransId="{42E0D2D1-351D-4A50-AE21-611478EE4442}"/>
    <dgm:cxn modelId="{C50872C3-4329-4C27-BD52-C55318759C1B}" srcId="{8191CF9F-2548-44C2-A82F-6C45C9534180}" destId="{23E426B4-D896-4F18-B31C-719D616298B2}" srcOrd="1" destOrd="0" parTransId="{A7982975-927E-4EAC-9237-3A44FD89E1DF}" sibTransId="{5B1D6B77-7720-4E43-9519-518B4D97DEFE}"/>
    <dgm:cxn modelId="{A423FD2B-B2FE-4DC7-993F-D170A09ECDD3}" type="presParOf" srcId="{7C56C24E-3A80-4802-959A-C4C447ED4424}" destId="{66EC41AE-7A2D-447F-9FDB-57A1FE9CA907}" srcOrd="0" destOrd="0" presId="urn:microsoft.com/office/officeart/2005/8/layout/lProcess1"/>
    <dgm:cxn modelId="{7DA67591-6E82-4471-AC88-407E442FDF61}" type="presParOf" srcId="{66EC41AE-7A2D-447F-9FDB-57A1FE9CA907}" destId="{784782C9-1D92-4EFA-BD12-A3F5DA67FDB2}" srcOrd="0" destOrd="0" presId="urn:microsoft.com/office/officeart/2005/8/layout/lProcess1"/>
    <dgm:cxn modelId="{91176A5F-4255-4332-9DE3-D4B039460C3A}" type="presParOf" srcId="{66EC41AE-7A2D-447F-9FDB-57A1FE9CA907}" destId="{D3F8012C-17AC-4E7E-B2D4-21590A28994F}" srcOrd="1" destOrd="0" presId="urn:microsoft.com/office/officeart/2005/8/layout/lProcess1"/>
    <dgm:cxn modelId="{97C09B9D-F92C-4C38-A944-77FCA51CC3F4}" type="presParOf" srcId="{66EC41AE-7A2D-447F-9FDB-57A1FE9CA907}" destId="{A0D55674-4E11-4B14-AEC7-9E57E2934730}" srcOrd="2" destOrd="0" presId="urn:microsoft.com/office/officeart/2005/8/layout/lProcess1"/>
    <dgm:cxn modelId="{63C0CC14-C249-44DA-B56D-3C1C6FA5DD43}" type="presParOf" srcId="{66EC41AE-7A2D-447F-9FDB-57A1FE9CA907}" destId="{65E54794-226F-4E7D-9195-416D49345F04}" srcOrd="3" destOrd="0" presId="urn:microsoft.com/office/officeart/2005/8/layout/lProcess1"/>
    <dgm:cxn modelId="{D9C654D2-3F30-40B8-AEE4-004137DD5BD1}" type="presParOf" srcId="{66EC41AE-7A2D-447F-9FDB-57A1FE9CA907}" destId="{0691755C-4B57-4E08-89F7-C0D8545BE6BD}" srcOrd="4" destOrd="0" presId="urn:microsoft.com/office/officeart/2005/8/layout/lProcess1"/>
    <dgm:cxn modelId="{375808BB-B7A8-47F1-96B0-EE1AD1326DA5}" type="presParOf" srcId="{66EC41AE-7A2D-447F-9FDB-57A1FE9CA907}" destId="{C813828B-6440-4F25-9D17-D0D4E23A85B7}" srcOrd="5" destOrd="0" presId="urn:microsoft.com/office/officeart/2005/8/layout/lProcess1"/>
    <dgm:cxn modelId="{AE7C160E-5025-4EA6-A645-DEF082FD74DA}" type="presParOf" srcId="{66EC41AE-7A2D-447F-9FDB-57A1FE9CA907}" destId="{B9D4CEC6-EB65-4E1E-814A-AF2C922DB3A2}" srcOrd="6" destOrd="0" presId="urn:microsoft.com/office/officeart/2005/8/layout/lProcess1"/>
    <dgm:cxn modelId="{93F24680-7887-4CC5-AA94-63A89690BBF5}" type="presParOf" srcId="{66EC41AE-7A2D-447F-9FDB-57A1FE9CA907}" destId="{6BF028FD-601A-411D-8E99-199BD80EB485}" srcOrd="7" destOrd="0" presId="urn:microsoft.com/office/officeart/2005/8/layout/lProcess1"/>
    <dgm:cxn modelId="{FD6CD1F2-2D45-4E15-948B-BE239B6A74AA}" type="presParOf" srcId="{66EC41AE-7A2D-447F-9FDB-57A1FE9CA907}" destId="{CCA7DC34-EC1F-4EB7-B2A2-F71CD2F9CD20}" srcOrd="8" destOrd="0" presId="urn:microsoft.com/office/officeart/2005/8/layout/lProcess1"/>
    <dgm:cxn modelId="{270FD73D-9357-4617-A53D-C69C5EB00853}" type="presParOf" srcId="{7C56C24E-3A80-4802-959A-C4C447ED4424}" destId="{E394A62D-7FDE-450D-B305-072DC8D2BEF9}" srcOrd="1" destOrd="0" presId="urn:microsoft.com/office/officeart/2005/8/layout/lProcess1"/>
    <dgm:cxn modelId="{B3278A6D-1AF1-4195-8C29-E18BB12F2B91}" type="presParOf" srcId="{7C56C24E-3A80-4802-959A-C4C447ED4424}" destId="{2BE4B3DC-8CC6-41A8-81B1-11625B3E52FF}" srcOrd="2" destOrd="0" presId="urn:microsoft.com/office/officeart/2005/8/layout/lProcess1"/>
    <dgm:cxn modelId="{BCA22543-32A5-41C5-8AED-D9850B81F6EF}" type="presParOf" srcId="{2BE4B3DC-8CC6-41A8-81B1-11625B3E52FF}" destId="{B03EBB8C-ABC2-409C-B3E9-F292F2C79687}" srcOrd="0" destOrd="0" presId="urn:microsoft.com/office/officeart/2005/8/layout/lProcess1"/>
    <dgm:cxn modelId="{D0F38D43-BB8B-40C5-9DB7-801B371B31F0}" type="presParOf" srcId="{2BE4B3DC-8CC6-41A8-81B1-11625B3E52FF}" destId="{5FEB2DE9-A37A-4F91-BBE6-947040D45FB6}" srcOrd="1" destOrd="0" presId="urn:microsoft.com/office/officeart/2005/8/layout/lProcess1"/>
    <dgm:cxn modelId="{AD89B9A1-E7AD-4FF8-8675-1AB5A7C1EFC8}" type="presParOf" srcId="{2BE4B3DC-8CC6-41A8-81B1-11625B3E52FF}" destId="{3E942969-171C-45D9-A1E7-215DE7F4E8F2}" srcOrd="2" destOrd="0" presId="urn:microsoft.com/office/officeart/2005/8/layout/lProcess1"/>
    <dgm:cxn modelId="{B00127A6-3CA3-450A-8EC2-3549604FFA96}" type="presParOf" srcId="{2BE4B3DC-8CC6-41A8-81B1-11625B3E52FF}" destId="{26201D99-3F73-40B5-8D01-03F2E02E8FEB}" srcOrd="3" destOrd="0" presId="urn:microsoft.com/office/officeart/2005/8/layout/lProcess1"/>
    <dgm:cxn modelId="{1B0715A2-D604-4312-8B3A-BC41A45FA6AE}" type="presParOf" srcId="{2BE4B3DC-8CC6-41A8-81B1-11625B3E52FF}" destId="{2862C73C-1E1A-4DD3-AB3E-2EC7AD460797}" srcOrd="4" destOrd="0" presId="urn:microsoft.com/office/officeart/2005/8/layout/lProcess1"/>
    <dgm:cxn modelId="{22176F92-A2EA-4C08-AEED-279C92333CAC}" type="presParOf" srcId="{2BE4B3DC-8CC6-41A8-81B1-11625B3E52FF}" destId="{E627412E-386F-45E6-9877-98F52B5C3D34}" srcOrd="5" destOrd="0" presId="urn:microsoft.com/office/officeart/2005/8/layout/lProcess1"/>
    <dgm:cxn modelId="{3A83A2E0-3608-4C96-AC2B-B99CA382BBD0}" type="presParOf" srcId="{2BE4B3DC-8CC6-41A8-81B1-11625B3E52FF}" destId="{B97B1746-F09C-4F3B-ACA6-33AD6DDEFD52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nevniki.ykt.ru/TRN/444887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s://avatars.mds.yandex.net/get-pdb/1008348/31c9839f-10a0-41ed-9f40-f2175c5a0fa9/s1200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http://images.nature.web.ru/nature/2002/02/13/0001179725/orion_gendler_big.jpg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1.bp.blogspot.com/_w6uR1ccXoqc/TEm22-ySxlI/AAAAAAAABtw/rux0dMTP8Uc/s1600/vega_svistas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4.bp.blogspot.com/-9LpZAqU8UpM/TzVFYiruMBI/AAAAAAAAHWQ/CpZdJ5ML2jk/s1600/Sirius.jpg" TargetMode="Externa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s://www.syl.ru/misc/i/ai/380822/2471143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kartinki.me/pic/201209/1680x1050/kartinki.me-7199.jpg" TargetMode="Externa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austria-forum.org/attach/Wissenssammlungen/Essays/Naturwissenschaften/Missgriff_mit_Folgen/Missgriff-mit-Folgen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31640" y="188640"/>
            <a:ext cx="69127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МБОУ «Песчановская СОШ»</a:t>
            </a:r>
            <a:endParaRPr kumimoji="0" lang="ru-RU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87624" y="2060848"/>
            <a:ext cx="69127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Тема работы:                     «Наблюдаем за звездами вместе»</a:t>
            </a:r>
            <a:endParaRPr kumimoji="0" lang="ru-RU" sz="32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5364088" y="4581128"/>
            <a:ext cx="37799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Автор проекта: Юсупов Асхат обучающийся 8 класса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Наставник проекта: 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Шумкина Ирина Сергеевна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учитель географии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review-image" descr="http://www2.fotki.ykt.ru/albums/userpics/20530/106652730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0" y="260648"/>
            <a:ext cx="9144000" cy="5932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vatars.mds.yandex.net/get-pdb/1008348/31c9839f-10a0-41ed-9f40-f2175c5a0fa9/s1200"/>
          <p:cNvPicPr>
            <a:picLocks noChangeAspect="1" noChangeArrowheads="1"/>
          </p:cNvPicPr>
          <p:nvPr/>
        </p:nvPicPr>
        <p:blipFill>
          <a:blip r:embed="rId2" r:link="rId3" cstate="print">
            <a:lum bright="20000"/>
          </a:blip>
          <a:srcRect/>
          <a:stretch>
            <a:fillRect/>
          </a:stretch>
        </p:blipFill>
        <p:spPr bwMode="auto">
          <a:xfrm>
            <a:off x="1619672" y="620688"/>
            <a:ext cx="6711307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331640" y="0"/>
            <a:ext cx="69127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Зодиакальные созвездия</a:t>
            </a:r>
            <a:endParaRPr kumimoji="0" lang="ru-RU" sz="24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ИРИНА\Downloads\image1 (1).JPG"/>
          <p:cNvPicPr/>
          <p:nvPr/>
        </p:nvPicPr>
        <p:blipFill>
          <a:blip r:embed="rId2" cstate="print"/>
          <a:srcRect t="23504" b="27778"/>
          <a:stretch>
            <a:fillRect/>
          </a:stretch>
        </p:blipFill>
        <p:spPr bwMode="auto">
          <a:xfrm>
            <a:off x="251520" y="1196752"/>
            <a:ext cx="864096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214" y="692696"/>
            <a:ext cx="45901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Лэпбук «Звездное небо»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260648"/>
            <a:ext cx="8172400" cy="5258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Список литературы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  «Энциклопедия окружающего мира. Астрономия» М.: Росмэн,2000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  «Всё обо всём. Космос» серия «Планета детства», М.:АСТ, 2000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 Школьный словарик «Планеты. Звёзды, созвездия». – М.: Вако,2011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  Тайны вселенной.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Хокинг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Стивен,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Хокинг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Люси,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Гальфар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Кристоф      – М.: Розовый жираф, 2014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5.   Звёздное небо. Бомон Эмили,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Гийоре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Мари-Рене, М.: Махаон, 2013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6. 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Клушанцев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П. «О чем рассказал телескоп»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7.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Гурштейн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А.А. «Человек и Вселенная»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Электронные источники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8. http://starblink.ru/photo/zvezdy/woh_g64/3-0-302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9. http://www.cosmic-stars.ru/birth_of_stars.html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10. http://www.infoniac.ru/news/Zvezdy-vampiry-menyayut-nashi-predstavleniya-o-vselennoi.html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11. http://www.u-planeta.ru/drugie-planeti-solnechnoy-sistemi/otkritie-zvezdnie-skopleniya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12. http://shishkinles.ru/shishkinles/Matilda/sovinform/zasedaniya/storony_sveta/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31640" y="188640"/>
            <a:ext cx="69127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МБОУ «Песчановская СОШ»</a:t>
            </a:r>
            <a:endParaRPr kumimoji="0" lang="ru-RU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87624" y="2060848"/>
            <a:ext cx="69127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Тема работы:                     «Наблюдаем за звездами вместе»</a:t>
            </a:r>
            <a:endParaRPr kumimoji="0" lang="ru-RU" sz="32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5364088" y="4581128"/>
            <a:ext cx="37799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Автор проекта: Юсупов Асхат обучающийся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8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класса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Наставник проекта: 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Шумкина Ирина Сергеевна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учитель географии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331640" y="188640"/>
            <a:ext cx="69127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Актуальность</a:t>
            </a:r>
            <a:endParaRPr kumimoji="0" lang="ru-RU" sz="32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971600" y="1911976"/>
            <a:ext cx="7488832" cy="224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Многим людям было бы интересно узнать, как на небе появились звезды  и созвездия, что они обозначают, почему носят такие названия, поэтому тема моей работы актуальна.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222657"/>
            <a:ext cx="8017571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Цель  работы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заинтересовать обучающихся в изучении звездного неба.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Изучить литературу, Интернет-ресурсы и подобрать необходимый материал;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Провести социологический опрос среди обучающихся нашей школы.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Обработать результаты и выяснить, каков уровень заинтересованности обучающихся в изучении данной темы.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Создать лэпбук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«Звездное небо».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331640" y="188640"/>
            <a:ext cx="69127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Социологический опрос</a:t>
            </a:r>
            <a:endParaRPr kumimoji="0" lang="ru-RU" sz="32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908720"/>
          <a:ext cx="4860032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3851920" y="3717032"/>
          <a:ext cx="493204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2996952"/>
            <a:ext cx="69127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Рождение звезд</a:t>
            </a:r>
            <a:endParaRPr kumimoji="0" lang="ru-RU" sz="32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5" name="Рисунок 4" descr="гиппарх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4536504" cy="5741724"/>
          </a:xfrm>
          <a:prstGeom prst="rect">
            <a:avLst/>
          </a:prstGeom>
        </p:spPr>
      </p:pic>
      <p:pic>
        <p:nvPicPr>
          <p:cNvPr id="6" name="Рисунок 5" descr="галлилей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404664"/>
            <a:ext cx="4464496" cy="5760640"/>
          </a:xfrm>
          <a:prstGeom prst="rect">
            <a:avLst/>
          </a:prstGeom>
        </p:spPr>
      </p:pic>
      <p:pic>
        <p:nvPicPr>
          <p:cNvPr id="10" name="Рисунок 9" descr="http://images.nature.web.ru/nature/2002/02/13/0001179725/orion_gendler_big.jpg"/>
          <p:cNvPicPr/>
          <p:nvPr/>
        </p:nvPicPr>
        <p:blipFill>
          <a:blip r:embed="rId4" r:link="rId5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03648" y="3429000"/>
            <a:ext cx="6412333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2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</a:rPr>
              <a:t>Рождение звезд. Туманность Ориона</a:t>
            </a:r>
            <a:endParaRPr lang="ru-RU" sz="2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475656" y="1052736"/>
          <a:ext cx="698477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331640" y="188640"/>
            <a:ext cx="69127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Классификация звезд</a:t>
            </a:r>
            <a:endParaRPr kumimoji="0" lang="ru-RU" sz="32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1.bp.blogspot.com/_w6uR1ccXoqc/TEm22-ySxlI/AAAAAAAABtw/rux0dMTP8Uc/s1600/vega_svistas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-2"/>
            <a:ext cx="5724128" cy="357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http://4.bp.blogspot.com/-9LpZAqU8UpM/TzVFYiruMBI/AAAAAAAAHWQ/CpZdJ5ML2jk/s1600/Sirius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3212976"/>
            <a:ext cx="5724128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263680" y="1556792"/>
            <a:ext cx="28803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Звезда </a:t>
            </a:r>
            <a:r>
              <a:rPr lang="en-US" sz="2200" dirty="0" smtClean="0"/>
              <a:t>Vega</a:t>
            </a:r>
            <a:endParaRPr lang="ru-RU" sz="2200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Звезда Сириус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Звезда Сириус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Звезда Сириус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581128"/>
            <a:ext cx="28803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            Звезда Сириус</a:t>
            </a:r>
            <a:endParaRPr lang="ru-RU" sz="22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www.syl.ru/misc/i/ai/380822/2471143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694826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http://www.kartinki.me/pic/201209/1680x1050/kartinki.me-7199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3140968"/>
            <a:ext cx="6948264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263680" y="4509120"/>
            <a:ext cx="28803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            Пульсар</a:t>
            </a: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63680" y="1196752"/>
            <a:ext cx="28803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            Альдебаран</a:t>
            </a:r>
            <a:endParaRPr lang="ru-RU" sz="22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austria-forum.org/attach/Wissenssammlungen/Essays/Naturwissenschaften/Missgriff_mit_Folgen/Missgriff-mit-Folgen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-1" y="0"/>
            <a:ext cx="9142927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347864" y="5085184"/>
            <a:ext cx="51845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Звезда Альбирео из созвездия Лебедь </a:t>
            </a:r>
            <a:endParaRPr lang="ru-RU" sz="22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346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Windows User</cp:lastModifiedBy>
  <cp:revision>29</cp:revision>
  <dcterms:created xsi:type="dcterms:W3CDTF">2013-08-25T13:41:46Z</dcterms:created>
  <dcterms:modified xsi:type="dcterms:W3CDTF">2020-11-24T10:50:59Z</dcterms:modified>
</cp:coreProperties>
</file>