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image/png" PartName="/ppt/media/image5.jpg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1" r:id="rId3"/>
    <p:sldId id="292" r:id="rId4"/>
    <p:sldId id="259" r:id="rId5"/>
    <p:sldId id="260" r:id="rId6"/>
    <p:sldId id="263" r:id="rId7"/>
    <p:sldId id="293" r:id="rId8"/>
    <p:sldId id="294" r:id="rId9"/>
    <p:sldId id="261" r:id="rId10"/>
    <p:sldId id="265" r:id="rId11"/>
    <p:sldId id="267" r:id="rId12"/>
    <p:sldId id="295" r:id="rId13"/>
    <p:sldId id="269" r:id="rId14"/>
    <p:sldId id="270" r:id="rId15"/>
    <p:sldId id="266" r:id="rId16"/>
    <p:sldId id="273" r:id="rId17"/>
    <p:sldId id="275" r:id="rId18"/>
    <p:sldId id="276" r:id="rId19"/>
    <p:sldId id="274" r:id="rId20"/>
    <p:sldId id="296" r:id="rId21"/>
    <p:sldId id="277" r:id="rId22"/>
    <p:sldId id="279" r:id="rId23"/>
    <p:sldId id="282" r:id="rId24"/>
    <p:sldId id="281" r:id="rId25"/>
    <p:sldId id="299" r:id="rId26"/>
    <p:sldId id="298" r:id="rId27"/>
    <p:sldId id="283" r:id="rId28"/>
    <p:sldId id="300" r:id="rId29"/>
    <p:sldId id="290" r:id="rId30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8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4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97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035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32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58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04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95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70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49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5410B-AB6B-48DB-8095-A569AEC5BCCF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83C1-424D-4938-AC79-6CD0F6C8D2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7578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7606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944724"/>
            <a:ext cx="4104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Impact" panose="020B0806030902050204" pitchFamily="34" charset="0"/>
              </a:rPr>
              <a:t>Человек </a:t>
            </a:r>
          </a:p>
          <a:p>
            <a:pPr algn="ctr"/>
            <a:r>
              <a:rPr lang="ru-RU" sz="8000" dirty="0" smtClean="0">
                <a:latin typeface="Impact" panose="020B0806030902050204" pitchFamily="34" charset="0"/>
              </a:rPr>
              <a:t>и </a:t>
            </a:r>
          </a:p>
          <a:p>
            <a:pPr algn="ctr"/>
            <a:r>
              <a:rPr lang="ru-RU" sz="8000" dirty="0" smtClean="0">
                <a:latin typeface="Impact" panose="020B0806030902050204" pitchFamily="34" charset="0"/>
              </a:rPr>
              <a:t>Космос</a:t>
            </a:r>
            <a:endParaRPr lang="ru-RU" sz="8000" dirty="0">
              <a:latin typeface="Impact" panose="020B080603090205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486916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</a:t>
            </a:r>
          </a:p>
          <a:p>
            <a:r>
              <a:rPr lang="ru-RU" dirty="0" err="1" smtClean="0"/>
              <a:t>Нечеухина</a:t>
            </a:r>
            <a:r>
              <a:rPr lang="ru-RU" dirty="0" smtClean="0"/>
              <a:t> В.А.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25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3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7695" y="620688"/>
            <a:ext cx="42471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Сергей Павлович Королев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(1906-1966)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1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523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65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45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083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074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31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0"/>
            <a:ext cx="476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478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5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705" y="0"/>
            <a:ext cx="4720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76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49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59766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469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76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78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58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648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05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287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38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3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7300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6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91480"/>
            <a:ext cx="9540552" cy="86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3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81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4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501153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Константин Эдуардович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Циолковский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(1857-1935)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5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20</Words>
  <Application>Microsoft Office PowerPoint</Application>
  <PresentationFormat>Экран (4:3)</PresentationFormat>
  <Paragraphs>10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26</cp:revision>
  <dcterms:created xsi:type="dcterms:W3CDTF">2017-04-06T08:41:10Z</dcterms:created>
  <dcterms:modified xsi:type="dcterms:W3CDTF">2017-10-22T17:16:20Z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1943904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