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8" r:id="rId3"/>
    <p:sldId id="260" r:id="rId4"/>
    <p:sldId id="261" r:id="rId5"/>
    <p:sldId id="279" r:id="rId6"/>
    <p:sldId id="280" r:id="rId7"/>
    <p:sldId id="281" r:id="rId8"/>
    <p:sldId id="262" r:id="rId9"/>
    <p:sldId id="264" r:id="rId10"/>
    <p:sldId id="266" r:id="rId11"/>
    <p:sldId id="268" r:id="rId12"/>
    <p:sldId id="269" r:id="rId13"/>
    <p:sldId id="271" r:id="rId14"/>
    <p:sldId id="272" r:id="rId15"/>
    <p:sldId id="274" r:id="rId16"/>
    <p:sldId id="275" r:id="rId17"/>
    <p:sldId id="277" r:id="rId18"/>
    <p:sldId id="278" r:id="rId19"/>
    <p:sldId id="282" r:id="rId20"/>
    <p:sldId id="283" r:id="rId21"/>
    <p:sldId id="285" r:id="rId22"/>
    <p:sldId id="286" r:id="rId23"/>
    <p:sldId id="289" r:id="rId24"/>
    <p:sldId id="290" r:id="rId25"/>
    <p:sldId id="296" r:id="rId26"/>
    <p:sldId id="292" r:id="rId27"/>
    <p:sldId id="295" r:id="rId28"/>
    <p:sldId id="293" r:id="rId29"/>
    <p:sldId id="294" r:id="rId30"/>
    <p:sldId id="297" r:id="rId31"/>
    <p:sldId id="298" r:id="rId32"/>
    <p:sldId id="299" r:id="rId33"/>
    <p:sldId id="300" r:id="rId34"/>
    <p:sldId id="305" r:id="rId35"/>
    <p:sldId id="302" r:id="rId36"/>
    <p:sldId id="303" r:id="rId37"/>
    <p:sldId id="304" r:id="rId38"/>
    <p:sldId id="306" r:id="rId39"/>
    <p:sldId id="307" r:id="rId40"/>
    <p:sldId id="308" r:id="rId41"/>
    <p:sldId id="309" r:id="rId42"/>
    <p:sldId id="310" r:id="rId43"/>
    <p:sldId id="311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4127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6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2091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12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5418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467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0756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8310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8810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838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827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D6650-B788-4C10-AABC-6C84CFFD17A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1206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irgeografii.ru/wp-content/uploads/2012/04/fon_ppt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7874" y="0"/>
            <a:ext cx="91918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1340768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«Детский сад № 6 «Буратино»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971600" y="2773232"/>
            <a:ext cx="712879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«Технология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исследовательской деятельности как средство экологического </a:t>
            </a: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воспитания дошкольников»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537321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Воспитатель: Дячина О.В.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675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7" name="Рисунок 6" descr="DSCN22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692696"/>
            <a:ext cx="7740352" cy="58052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9632" y="26064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Приборы - помощники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625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7" name="Рисунок 6" descr="DSCN22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980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7" name="Рисунок 6" descr="DSCN22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2996952"/>
            <a:ext cx="4896544" cy="3672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126876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картотека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SCN220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55976" y="0"/>
            <a:ext cx="4788024" cy="347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00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7" name="Рисунок 6" descr="IMG_53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764704"/>
            <a:ext cx="4800534" cy="36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19672" y="260648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«Такие полезные камни»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G_531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99992" y="3374994"/>
            <a:ext cx="4644008" cy="348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00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9" name="Рисунок 8" descr="IMG_53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260648"/>
            <a:ext cx="8280920" cy="621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549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6" name="Рисунок 5" descr="IMG_53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242646"/>
            <a:ext cx="8568952" cy="642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313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5" name="Рисунок 4" descr="IMG_519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1340768"/>
            <a:ext cx="4176464" cy="3132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188640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«Удивительный крахмал»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52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5508" y="692696"/>
            <a:ext cx="4428492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313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255" y="-2616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6" name="Рисунок 5" descr="IMG_52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764021" cy="3573016"/>
          </a:xfrm>
          <a:prstGeom prst="rect">
            <a:avLst/>
          </a:prstGeom>
        </p:spPr>
      </p:pic>
      <p:pic>
        <p:nvPicPr>
          <p:cNvPr id="7" name="Рисунок 6" descr="IMG_52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79912" y="2780928"/>
            <a:ext cx="5184576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59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Радуга в стакане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р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59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р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0"/>
            <a:ext cx="3857625" cy="6858000"/>
          </a:xfrm>
          <a:prstGeom prst="rect">
            <a:avLst/>
          </a:prstGeom>
        </p:spPr>
      </p:pic>
      <p:pic>
        <p:nvPicPr>
          <p:cNvPr id="4" name="Рисунок 3" descr="р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27984" y="0"/>
            <a:ext cx="385762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628800"/>
            <a:ext cx="5040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3056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95536" y="-703757"/>
            <a:ext cx="597666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“Ребенок – это не сосуд, который надо наполнить, а огонь, который надо зажечь”.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012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0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Удивительная соль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51202_07251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3" y="697829"/>
            <a:ext cx="3279879" cy="5830896"/>
          </a:xfrm>
          <a:prstGeom prst="rect">
            <a:avLst/>
          </a:prstGeom>
        </p:spPr>
      </p:pic>
      <p:pic>
        <p:nvPicPr>
          <p:cNvPr id="6" name="Рисунок 5" descr="20151202_07265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3504" y="692590"/>
            <a:ext cx="3358129" cy="5970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20151202_0731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04664"/>
            <a:ext cx="3384376" cy="6016668"/>
          </a:xfrm>
          <a:prstGeom prst="rect">
            <a:avLst/>
          </a:prstGeom>
        </p:spPr>
      </p:pic>
      <p:pic>
        <p:nvPicPr>
          <p:cNvPr id="4" name="Рисунок 3" descr="20151202_07373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32040" y="291412"/>
            <a:ext cx="3425577" cy="6089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20151202_07383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332656"/>
            <a:ext cx="3569593" cy="6345942"/>
          </a:xfrm>
          <a:prstGeom prst="rect">
            <a:avLst/>
          </a:prstGeom>
        </p:spPr>
      </p:pic>
      <p:pic>
        <p:nvPicPr>
          <p:cNvPr id="5" name="Рисунок 4" descr="20151202_07421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4009" y="404664"/>
            <a:ext cx="3927034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KxA02GSHAM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732234"/>
            <a:ext cx="9144000" cy="53935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2627784" y="188640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Экологическая тропа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4" name="Рисунок 3" descr="IMG_61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78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260648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Огород на подоконнике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42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620688"/>
            <a:ext cx="8064896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40466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Посадка лука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pp.userapi.com/c845322/v845322274/6b8b2/W0rBuE6o_aw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59" y="1196752"/>
            <a:ext cx="7819727" cy="48245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400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8398" y="10750"/>
            <a:ext cx="9144000" cy="6858000"/>
          </a:xfrm>
          <a:prstGeom prst="rect">
            <a:avLst/>
          </a:prstGeom>
          <a:solidFill>
            <a:schemeClr val="accent2"/>
          </a:solidFill>
          <a:extLst/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188640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Огород в детском саду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F39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99592" y="674694"/>
            <a:ext cx="7776864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166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620688"/>
            <a:ext cx="5508104" cy="30983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7704" y="188640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Сбор семян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63888" y="3645024"/>
            <a:ext cx="5327915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260648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«Праздник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Эколят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Молодых защитников природы».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6146 - копия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764704"/>
            <a:ext cx="4688670" cy="2893789"/>
          </a:xfrm>
          <a:prstGeom prst="rect">
            <a:avLst/>
          </a:prstGeom>
        </p:spPr>
      </p:pic>
      <p:pic>
        <p:nvPicPr>
          <p:cNvPr id="5" name="Рисунок 4" descr="IMG_615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3968" y="3573016"/>
            <a:ext cx="4499992" cy="30605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3528" y="717395"/>
            <a:ext cx="604867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 формирование экологически развитой личности, по средствам исследовательской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Основными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являются: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формирование у дошкольников мировоззрения через освоение элементарных экологических знаний о природе;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формирование мотивации воспитанников к исследовательской работе и познавательной экологической деятельности через экспериментирование;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воспитание у детей осознанного выполнения правил поведения в природе;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повышение уровня экологической культуры родителей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056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26064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Проект «Защитники природы»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431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15616" y="980728"/>
            <a:ext cx="7452320" cy="5589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IMG_43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31640" y="1628800"/>
            <a:ext cx="6588224" cy="49411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23728" y="332656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Парад мод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1052736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Сарафан из разовых стаканчиков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IMG_43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928670"/>
            <a:ext cx="3931117" cy="29483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50004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Платье из фантиков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433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71934" y="3071810"/>
            <a:ext cx="4862724" cy="36470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6286520"/>
            <a:ext cx="4071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Роскошное платье из целлофана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IMG_432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99592" y="674694"/>
            <a:ext cx="7848872" cy="58866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188640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Лёгкое, воздушное платье из ватных дисков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DSC003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548680"/>
            <a:ext cx="4680520" cy="3510390"/>
          </a:xfrm>
          <a:prstGeom prst="rect">
            <a:avLst/>
          </a:prstGeom>
        </p:spPr>
      </p:pic>
      <p:pic>
        <p:nvPicPr>
          <p:cNvPr id="4" name="Рисунок 3" descr="DSC0034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3429000"/>
            <a:ext cx="4355976" cy="32669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188640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«Крепкая семья»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-vEVdkMfTY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1006325"/>
            <a:ext cx="3240360" cy="5635651"/>
          </a:xfrm>
          <a:prstGeom prst="rect">
            <a:avLst/>
          </a:prstGeom>
        </p:spPr>
      </p:pic>
      <p:pic>
        <p:nvPicPr>
          <p:cNvPr id="4" name="Рисунок 3" descr="yvl8dU-WiC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20072" y="980728"/>
            <a:ext cx="3036720" cy="56518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 - марафон ПЕРЕРАБОТКА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«Сдай макулатуру – спаси дерево»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260648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«Вырасти росток».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м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3429000"/>
            <a:ext cx="4176464" cy="3132348"/>
          </a:xfrm>
          <a:prstGeom prst="rect">
            <a:avLst/>
          </a:prstGeom>
        </p:spPr>
      </p:pic>
      <p:pic>
        <p:nvPicPr>
          <p:cNvPr id="7" name="Рисунок 6" descr="м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692696"/>
            <a:ext cx="4392488" cy="3294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м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3645024"/>
            <a:ext cx="4067944" cy="3050958"/>
          </a:xfrm>
          <a:prstGeom prst="rect">
            <a:avLst/>
          </a:prstGeom>
        </p:spPr>
      </p:pic>
      <p:pic>
        <p:nvPicPr>
          <p:cNvPr id="4" name="Рисунок 3" descr="м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404664"/>
            <a:ext cx="4283968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DSCN226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6" y="890718"/>
            <a:ext cx="7596336" cy="56972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95736" y="18864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Семейный клуб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DSCN223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620688"/>
            <a:ext cx="4499992" cy="3374994"/>
          </a:xfrm>
          <a:prstGeom prst="rect">
            <a:avLst/>
          </a:prstGeom>
        </p:spPr>
      </p:pic>
      <p:pic>
        <p:nvPicPr>
          <p:cNvPr id="4" name="Рисунок 3" descr="DSCN223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4008" y="3483006"/>
            <a:ext cx="4499992" cy="33749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188640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Опыт №1 «Извергающийся вулкан»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332656"/>
            <a:ext cx="54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Уголок природы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N184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75656" y="908720"/>
            <a:ext cx="5143500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361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332656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Опыт № 2 "Домашний дождик"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N22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836712"/>
            <a:ext cx="4211960" cy="3158970"/>
          </a:xfrm>
          <a:prstGeom prst="rect">
            <a:avLst/>
          </a:prstGeom>
        </p:spPr>
      </p:pic>
      <p:pic>
        <p:nvPicPr>
          <p:cNvPr id="8" name="Рисунок 7" descr="DSCN224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68012" y="3501008"/>
            <a:ext cx="4224468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332656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Опыт №3. «Цветное молоко»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N225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908720"/>
            <a:ext cx="4224469" cy="3168352"/>
          </a:xfrm>
          <a:prstGeom prst="rect">
            <a:avLst/>
          </a:prstGeom>
        </p:spPr>
      </p:pic>
      <p:pic>
        <p:nvPicPr>
          <p:cNvPr id="6" name="Рисунок 5" descr="DSCN225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4008" y="3429000"/>
            <a:ext cx="4283968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332656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Опыт № 4 «Искусственный снег»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N226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764704"/>
            <a:ext cx="4392488" cy="3294366"/>
          </a:xfrm>
          <a:prstGeom prst="rect">
            <a:avLst/>
          </a:prstGeom>
        </p:spPr>
      </p:pic>
      <p:pic>
        <p:nvPicPr>
          <p:cNvPr id="7" name="Рисунок 6" descr="DSCN226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99992" y="3374994"/>
            <a:ext cx="4644008" cy="3483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332656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Опыт № 4 «Искусственный снег»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N226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8" y="836712"/>
            <a:ext cx="7668344" cy="57512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DSCN186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1124744"/>
            <a:ext cx="7236296" cy="54272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476672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 в природе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DSCN186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DSCN186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6" name="Рисунок 5" descr="IMG_53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6" y="980728"/>
            <a:ext cx="7416824" cy="55626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332656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Макет «Береги планету»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880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332656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Уголок экспериментирования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N22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8" y="764704"/>
            <a:ext cx="7740352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209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</TotalTime>
  <Words>248</Words>
  <Application>Microsoft Office PowerPoint</Application>
  <PresentationFormat>Экран (4:3)</PresentationFormat>
  <Paragraphs>60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XXX</cp:lastModifiedBy>
  <cp:revision>57</cp:revision>
  <dcterms:created xsi:type="dcterms:W3CDTF">2015-07-14T17:12:48Z</dcterms:created>
  <dcterms:modified xsi:type="dcterms:W3CDTF">2020-11-24T18:05:09Z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3476821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