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34F779F-B456-4650-A8AB-19B5C4F79A41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F093E74-CDFE-44D9-9D8A-17AA187E39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7578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695708C-B1D2-40E1-9331-C4584B90CB8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249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endParaRPr lang="ru-RU" sz="4100" b="1"/>
          </a:p>
        </p:txBody>
      </p:sp>
      <p:sp>
        <p:nvSpPr>
          <p:cNvPr id="29699" name="Rectangle 3"/>
          <p:cNvSpPr>
            <a:spLocks noGrp="1"/>
          </p:cNvSpPr>
          <p:nvPr/>
        </p:nvSpPr>
        <p:spPr bwMode="auto">
          <a:xfrm>
            <a:off x="457200" y="1600200"/>
            <a:ext cx="8229600" cy="4708525"/>
          </a:xfrm>
          <a:prstGeom prst="rect">
            <a:avLst/>
          </a:prstGeom>
        </p:spPr>
        <p:txBody>
          <a:bodyPr/>
          <a:lstStyle/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endParaRPr lang="ru-RU" sz="280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B5E85-CCA0-4F8A-9FE6-A9DE0FCC8DC6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59A9D-F754-4D2A-BF3B-B26D0C343E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6E4F3-F22E-46B2-96BE-4BD49999DDE1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C5004-BBC2-4278-9A53-7049C194C1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87B05-1E37-4A84-9B5C-626C92C08A1B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8CC6D-CADF-443B-8212-3C08B0ECF1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E4A18-073A-4C8E-86E8-B4C97F9613A1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B0B80-A2C7-4F40-B6D9-35F3DDD13E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903F0-DEF2-48C6-908D-A3282FEFF584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2187C-FA34-4F7A-9D61-3B769C5FCC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ED973-4895-40E3-8AF8-7970BDF87A74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1C729-5E16-4B6F-9E41-EBC41F0DAA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63395-8A1F-4928-B93A-087133E7C410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ED649-F3F7-4ABD-8521-9BB65FB2B0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F197A-32E1-4B6A-9D6E-FD168889835F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39D28-4347-4CAA-9F6F-6C29EBAB1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A6FBE-8C50-4442-BED0-C3E76BD15EDA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7B912-E8F1-4810-A5E5-96C609E232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24517-8D28-41B2-ADE8-2FACB119259D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D023D-6927-4FBC-BA64-82F6D3A934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435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3468AAD-0084-47A4-B507-5F271DD2F269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C9B5D3-63E6-42D6-8608-7B6E42AED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jpeg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ПТИЦЫ</a:t>
            </a:r>
            <a:endParaRPr lang="ru-RU" sz="60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3501009"/>
            <a:ext cx="4320605" cy="2232247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Выполнила воспитатель ГБДОУ д\с №23 Василеостровского района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Санкт-Петербурга Мышкина Е.А.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3670" y="2967335"/>
            <a:ext cx="6836679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«Как бы мне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пошла корона!»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-Важно каркнула ….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04775"/>
            <a:ext cx="7705725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49363" y="1098550"/>
            <a:ext cx="21907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759200"/>
            <a:ext cx="210502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1913" y="3871913"/>
            <a:ext cx="219075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9700" y="1098550"/>
            <a:ext cx="2105025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792538"/>
            <a:ext cx="35274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95875" y="3792538"/>
            <a:ext cx="3508375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692150"/>
            <a:ext cx="359886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95875" y="755650"/>
            <a:ext cx="3508375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Домашние птицы</a:t>
            </a:r>
            <a:endParaRPr lang="ru-RU" dirty="0"/>
          </a:p>
        </p:txBody>
      </p:sp>
      <p:pic>
        <p:nvPicPr>
          <p:cNvPr id="16386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71775" y="3068638"/>
            <a:ext cx="3816350" cy="2559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1525588" y="1397000"/>
          <a:ext cx="6092825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Документ" r:id="rId3" imgW="6093000" imgH="4064040" progId="">
                  <p:embed/>
                </p:oleObj>
              </mc:Choice>
              <mc:Fallback>
                <p:oleObj name="Документ" r:id="rId3" imgW="6093000" imgH="406404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5588" y="1397000"/>
                        <a:ext cx="6092825" cy="406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99592" y="1196752"/>
            <a:ext cx="6960021" cy="34163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Хвост с узорами,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сапоги со шпорами,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песни распевает,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время считает.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0113" y="944563"/>
            <a:ext cx="7127875" cy="535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86681" y="332656"/>
            <a:ext cx="4473551" cy="507831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Водит за собой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цыплят,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словно няня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в детский сад.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9163" y="333375"/>
            <a:ext cx="7324725" cy="589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268761"/>
            <a:ext cx="8566534" cy="507831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Гонит в воду мать взашей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непослушных малышей: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«Что боитесь? Ну и шутки!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Кря! Кря! Кря!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Ведь мы же ……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4688" y="404813"/>
            <a:ext cx="80010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63" y="285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6388" y="58738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163" y="4281488"/>
            <a:ext cx="17716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0200" y="5464175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9713" y="1557338"/>
            <a:ext cx="6192837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55576" y="404664"/>
            <a:ext cx="748883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Городские птицы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9713" y="1557338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4905375"/>
            <a:ext cx="3087688" cy="176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1788" y="360363"/>
            <a:ext cx="312102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7"/>
            <a:ext cx="7509890" cy="507831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Любит прыгать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и летать, хлеб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и зернышки клевать,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вместо «Здравствуйте»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привык говорить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всем «Чик-Чирик»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19150"/>
            <a:ext cx="7620000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71399"/>
            <a:ext cx="9093343" cy="34163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 желтой грудкой у окошка,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собирает шустро крошки,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отгадайте что за птица?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Называется….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165</TotalTime>
  <Words>121</Words>
  <Application>Microsoft Office PowerPoint</Application>
  <PresentationFormat>Экран (4:3)</PresentationFormat>
  <Paragraphs>32</Paragraphs>
  <Slides>12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Апекс</vt:lpstr>
      <vt:lpstr>Документ</vt:lpstr>
      <vt:lpstr>ПТИЦЫ</vt:lpstr>
      <vt:lpstr>Домашние птицы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ПТИЦЫ</dc:title>
  <dc:creator>Пользователь</dc:creator>
  <cp:lastModifiedBy>Liza</cp:lastModifiedBy>
  <cp:revision>13</cp:revision>
  <dcterms:created xsi:type="dcterms:W3CDTF">2013-05-10T15:27:20Z</dcterms:created>
  <dcterms:modified xsi:type="dcterms:W3CDTF">2020-11-24T18:38:28Z</dcterms:modified>
</cp:coreProperties>
</file>