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69" r:id="rId3"/>
    <p:sldId id="270" r:id="rId4"/>
    <p:sldId id="272" r:id="rId5"/>
    <p:sldId id="271" r:id="rId6"/>
    <p:sldId id="277" r:id="rId7"/>
    <p:sldId id="276" r:id="rId8"/>
    <p:sldId id="275" r:id="rId9"/>
    <p:sldId id="274" r:id="rId10"/>
    <p:sldId id="268" r:id="rId11"/>
    <p:sldId id="280" r:id="rId12"/>
    <p:sldId id="278" r:id="rId13"/>
    <p:sldId id="279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39259-5D55-4440-BE00-12ABE2EF411F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C0F13-C026-44E1-B60F-FC5CB200B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26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Euw3I9WkAEhSa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2895600"/>
            <a:ext cx="8458200" cy="914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cs typeface="Aharoni" pitchFamily="2" charset="-79"/>
              </a:rPr>
              <a:t>В подготовительной группе №12</a:t>
            </a:r>
            <a:endParaRPr lang="ru-RU" sz="3200" b="1" dirty="0">
              <a:solidFill>
                <a:srgbClr val="00B05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348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Что должен знать и уметь ребёнок к школе.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Знать свое имя, фамилию, адрес, имена членов семьи.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Знать времена года, названия месяцев, дней недели, уметь различать цвета.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пересчитывать группы предметов в пределах 10.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увеличивать и уменьшать группу предметов на заданное количество, уметь уравнивать множество предметов.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сравнивать группы предметов (больше, меньше, равно).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объединять предметы в группы: мебель, транспорт, одежда, обувь, растения, животные и т.д.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находить в группе предметов «лишний», (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из группы «одежда» убрать цветок).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Иметь элементарные представления об окружающем мире: о профессиях, о предметах живой и неживой природы, о правилах поведения в общественных местах.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Иметь пространственные представления: право-лево; верх-низ; прямо, кругом,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под-над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; из-за; из-под чего-либо; ориентироваться на листе бумаги.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доброжелательно общаться с другими детьми.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Слушать взрослых и уметь выполнять их распоряжения.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Уметь обслуживать себя, бережно относиться к своим вещам и чужим.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Речь должна соот­ветствовать языковым нормам по всем параметрам.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Давайте узнаем, а готовы ли вы, родители, к школе?</a:t>
            </a:r>
            <a:endParaRPr lang="ru-RU" sz="4400" b="1" dirty="0"/>
          </a:p>
        </p:txBody>
      </p:sp>
      <p:pic>
        <p:nvPicPr>
          <p:cNvPr id="4" name="Содержимое 3" descr="adaptacziya-detej-k-shkole-2-1024x6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2819400"/>
            <a:ext cx="5257800" cy="350691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Советы родителям будущих первоклассников: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46638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Помогите своему ребёнку овладеть информацией, которая позволит ему не растеряться в обществе.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Приучайте ребёнка содержать свои вещи в порядке.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Не пугайте ребёнка трудностями и неудачами в школе.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Научите ребёнка правильно реагировать на неудачи.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Помогите ребёнку обрести чувство уверенности в себе.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Приучайте ребёнка к самостоятельности.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Учите ребёнка чувствовать и удивляться, поощряйте   его любознательность.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Стремитесь сделать полезным каждое мгновение общения с ребёнком.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54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Упражнение</a:t>
            </a:r>
            <a:br>
              <a:rPr lang="ru-RU" b="1" dirty="0" smtClean="0"/>
            </a:br>
            <a:r>
              <a:rPr lang="ru-RU" b="1" dirty="0" smtClean="0"/>
              <a:t> «Согни листок»</a:t>
            </a:r>
            <a:endParaRPr lang="ru-RU" dirty="0"/>
          </a:p>
        </p:txBody>
      </p:sp>
      <p:pic>
        <p:nvPicPr>
          <p:cNvPr id="4" name="Рисунок 3" descr="20140709-garnish101-chocolate-decorating-vicky-wasik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438400"/>
            <a:ext cx="5257800" cy="39433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Повестка дня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Психологическая готовность ребенка к школе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должен знать и уметь ребёнок к школе.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3. Разное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28988" cy="8777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0600" y="2667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ОСНОВНАЯ ОБЩЕОБРАЗОВАТЕЛЬНАЯ ПРОГРАММА ДОШКОЛЬНОГО ОБРАЗОВАНИЯ</a:t>
            </a:r>
            <a:endParaRPr lang="ru-RU" dirty="0"/>
          </a:p>
        </p:txBody>
      </p:sp>
      <p:pic>
        <p:nvPicPr>
          <p:cNvPr id="7" name="Рисунок 6" descr="135703ebe3ab6619baa3d4d69ce47f4d.jpg"/>
          <p:cNvPicPr>
            <a:picLocks noChangeAspect="1"/>
          </p:cNvPicPr>
          <p:nvPr/>
        </p:nvPicPr>
        <p:blipFill>
          <a:blip r:embed="rId3" cstate="print"/>
          <a:srcRect l="17742" t="6452" r="17742" b="4839"/>
          <a:stretch>
            <a:fillRect/>
          </a:stretch>
        </p:blipFill>
        <p:spPr>
          <a:xfrm>
            <a:off x="4953000" y="1524000"/>
            <a:ext cx="3505200" cy="4819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Фундаментом успешной подготовки и адаптации ребёнка к школе являются: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здоровье ребёнка.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Развитый интеллект ребёнка.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ребёнка общаться со сверстниками и взрослыми.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Выносливость и работоспособность.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ребёнка читать и считать.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Аккуратность и дисциплинированность.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Хорошая память и внимание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Инициативность, воля, и способность действовать самостоятельно.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Психологическая готовность ребенка к школе включает следующие компоненты: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667000"/>
            <a:ext cx="8686800" cy="371792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Физическая готовность.</a:t>
            </a:r>
            <a:br>
              <a:rPr lang="ru-RU" dirty="0" smtClean="0"/>
            </a:br>
            <a:r>
              <a:rPr lang="ru-RU" dirty="0" smtClean="0"/>
              <a:t>2. Интеллектуальная готовность.</a:t>
            </a:r>
            <a:br>
              <a:rPr lang="ru-RU" dirty="0" smtClean="0"/>
            </a:br>
            <a:r>
              <a:rPr lang="ru-RU" dirty="0" smtClean="0"/>
              <a:t>3. Социально-личностная.</a:t>
            </a:r>
            <a:br>
              <a:rPr lang="ru-RU" dirty="0" smtClean="0"/>
            </a:br>
            <a:r>
              <a:rPr lang="ru-RU" dirty="0" smtClean="0"/>
              <a:t>4. Мотивационная.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Физическая готовность</a:t>
            </a:r>
            <a:r>
              <a:rPr lang="ru-RU" dirty="0" smtClean="0"/>
              <a:t> подразумевает зрелость организма, его функциональных систем. Школьное обучение предполагает достаточно большие нагрузки. Поэтому во избежание нежелательных отклонений, появления различного рода заболеваний и определяют этот вид готовности.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Интеллектуальная готовность </a:t>
            </a:r>
            <a:r>
              <a:rPr lang="ru-RU" dirty="0" smtClean="0"/>
              <a:t>включает багаж знаний ребенка, наличие у него специальных умений и навыков (умения сравнивать,</a:t>
            </a:r>
            <a:br>
              <a:rPr lang="ru-RU" dirty="0" smtClean="0"/>
            </a:br>
            <a:r>
              <a:rPr lang="ru-RU" dirty="0" smtClean="0"/>
              <a:t>обобщать, анализировать, классифицировать полученную информацию, иметь достаточно высокий уровень развития второй сигнальной системы, иначе говоря, восприятия речи). Умственные умения могут выражаться и в умении читать, считать. Однако специалисты утверждают, что читающий и даже умеющий писать, ребенок вовсе не обязательно хорошо подготовлен к школе. Гораздо важнее научить</a:t>
            </a:r>
            <a:br>
              <a:rPr lang="ru-RU" dirty="0" smtClean="0"/>
            </a:br>
            <a:r>
              <a:rPr lang="ru-RU" dirty="0" smtClean="0"/>
              <a:t>дошкольника грамотному пересказу, умению рассуждать и мыслить логически.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Социально-личностная готовность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Под ней понимается настрой ребенка нам работу и сотрудничество с другими людьми, в частности взрослыми, принявшими на себя роль учителей-наставников.</a:t>
            </a:r>
            <a:br>
              <a:rPr lang="ru-RU" dirty="0" smtClean="0"/>
            </a:br>
            <a:r>
              <a:rPr lang="ru-RU" dirty="0" smtClean="0"/>
              <a:t>Имея данный компонент готовности, ребенок может быть внимателен на протяжении 30-40 минут, может работать в коллективе. Привыкнув к определенным требованиями, манере общения педагогов, дети начинают демонстрировать более высокие и стабильные результаты учения.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Мотивационная готовность</a:t>
            </a:r>
            <a:r>
              <a:rPr lang="ru-RU" dirty="0" smtClean="0"/>
              <a:t> предполагает обоснованное желание идти в школу. В психологии различают разные мотивы готовности ребенка к школе: игровой, познавательный, социальный. Ребенок с игровым мотивом ("Там много ребят, и можно будет играть с ними") не готов к обучению в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415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Повестка дня</vt:lpstr>
      <vt:lpstr>Презентация PowerPoint</vt:lpstr>
      <vt:lpstr>Фундаментом успешной подготовки и адаптации ребёнка к школе являются: </vt:lpstr>
      <vt:lpstr>Психологическая готовность ребенка к школе включает следующие компоненты: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должен знать и уметь ребёнок к школе. </vt:lpstr>
      <vt:lpstr>Давайте узнаем, а готовы ли вы, родители, к школе?</vt:lpstr>
      <vt:lpstr>Советы родителям будущих первоклассников:</vt:lpstr>
      <vt:lpstr>Презентация PowerPoint</vt:lpstr>
      <vt:lpstr>Упражнение  «Согни листок»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15</cp:revision>
  <dcterms:created xsi:type="dcterms:W3CDTF">2016-09-24T06:56:43Z</dcterms:created>
  <dcterms:modified xsi:type="dcterms:W3CDTF">2020-09-22T07:44:48Z</dcterms:modified>
</cp:coreProperties>
</file>