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309" r:id="rId2"/>
    <p:sldId id="257" r:id="rId3"/>
    <p:sldId id="294" r:id="rId4"/>
    <p:sldId id="295" r:id="rId5"/>
    <p:sldId id="296" r:id="rId6"/>
    <p:sldId id="299" r:id="rId7"/>
    <p:sldId id="298" r:id="rId8"/>
    <p:sldId id="300" r:id="rId9"/>
    <p:sldId id="301" r:id="rId10"/>
    <p:sldId id="302" r:id="rId11"/>
    <p:sldId id="303" r:id="rId12"/>
    <p:sldId id="304" r:id="rId13"/>
    <p:sldId id="305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F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3119" autoAdjust="0"/>
  </p:normalViewPr>
  <p:slideViewPr>
    <p:cSldViewPr>
      <p:cViewPr varScale="1">
        <p:scale>
          <a:sx n="64" d="100"/>
          <a:sy n="64" d="100"/>
        </p:scale>
        <p:origin x="-15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F351E-388E-4162-804C-6B44E553EBE3}" type="datetimeFigureOut">
              <a:rPr lang="ru-RU" smtClean="0"/>
              <a:pPr/>
              <a:t>24.11.2020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64E5-A157-423B-9E99-E4C7DF7000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4E5-A157-423B-9E99-E4C7DF700025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7600" y="0"/>
            <a:ext cx="5486400" cy="25146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/>
            </a:r>
            <a:b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/>
            </a:r>
            <a:b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/>
            </a:r>
            <a:b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sz="67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РОССИЯ</a:t>
            </a:r>
            <a:r>
              <a:rPr lang="ru-RU" b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 </a:t>
            </a:r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–</a:t>
            </a:r>
            <a:b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 </a:t>
            </a:r>
            <a:r>
              <a:rPr lang="ru-RU" sz="40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ОГРОМНАЯ СТРАНА</a:t>
            </a:r>
            <a:br>
              <a:rPr lang="ru-RU" sz="40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sz="31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часть </a:t>
            </a:r>
            <a:r>
              <a:rPr lang="en-US" sz="31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I</a:t>
            </a:r>
            <a:endParaRPr lang="ru-RU" sz="3100" b="1" i="1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 Antiqua" pitchFamily="18" charset="0"/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0" y="5791200"/>
            <a:ext cx="2286000" cy="1066800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  <p:pic>
        <p:nvPicPr>
          <p:cNvPr id="1028" name="Picture 4" descr="http://cs623624.vk.me/v623624721/20254/qiMMkhZcNH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33400"/>
            <a:ext cx="3505200" cy="586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i.idol-store.ru/u/18/4386c2b81711e48007a5566682746c/-/map_color_4000px_russia_with_crimea_and_sevastopo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847689">
            <a:off x="3165941" y="2179583"/>
            <a:ext cx="6045117" cy="407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121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А в тайге есть даже тигры.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B0F0"/>
                </a:solidFill>
              </a:rPr>
              <a:t>( Это Родина моя!)</a:t>
            </a: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4" name="Picture 2" descr="C:\Users\ДОМО\Desktop\big16498big1205361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5257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1219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Где на севере морозном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Льдом сверкают берега.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5" name="Picture 2" descr="C:\Users\ДОМО\Desktop\9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4800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78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99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А на юге – море, солнце.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B0F0"/>
                </a:solidFill>
              </a:rPr>
              <a:t>( Это Родина моя!)</a:t>
            </a: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4" name="Picture 2" descr="C:\Users\ДОМО\Desktop\418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1"/>
            <a:ext cx="8686800" cy="51815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648200"/>
            <a:ext cx="8229600" cy="1828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Где город города прекрасней,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А всех важней из них Москва.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Цвет флага – белый, синий, красный,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00B0F0"/>
                </a:solidFill>
              </a:rPr>
              <a:t>( Это Родина моя!)</a:t>
            </a:r>
            <a:endParaRPr lang="ru-RU" sz="2800" i="1" dirty="0">
              <a:solidFill>
                <a:srgbClr val="00B0F0"/>
              </a:solidFill>
            </a:endParaRPr>
          </a:p>
        </p:txBody>
      </p:sp>
      <p:pic>
        <p:nvPicPr>
          <p:cNvPr id="7" name="Picture 2" descr="C:\Users\ДОМО\Desktop\scrn_big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43282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6553197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О\Desktop\1410964479_14.09.1720281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848600" cy="5886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401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181600"/>
            <a:ext cx="8229600" cy="152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B0F0"/>
                </a:solidFill>
                <a:cs typeface="Arial" pitchFamily="34" charset="0"/>
              </a:rPr>
              <a:t>Реки чьи глубоки, чисты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B0F0"/>
                </a:solidFill>
                <a:cs typeface="Arial" pitchFamily="34" charset="0"/>
              </a:rPr>
              <a:t> И красивы берега?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B0F0"/>
                </a:solidFill>
                <a:cs typeface="Arial" pitchFamily="34" charset="0"/>
              </a:rPr>
              <a:t>Отвечайте без запинки – </a:t>
            </a:r>
            <a:r>
              <a:rPr lang="ru-RU" sz="2800" i="1" dirty="0" smtClean="0">
                <a:solidFill>
                  <a:srgbClr val="00B0F0"/>
                </a:solidFill>
                <a:cs typeface="Arial" pitchFamily="34" charset="0"/>
              </a:rPr>
              <a:t>( Это Родина моя!)</a:t>
            </a:r>
            <a:endParaRPr lang="ru-RU" sz="2800" i="1" dirty="0">
              <a:solidFill>
                <a:srgbClr val="00B0F0"/>
              </a:solidFill>
              <a:cs typeface="Arial" pitchFamily="34" charset="0"/>
            </a:endParaRPr>
          </a:p>
        </p:txBody>
      </p:sp>
      <p:pic>
        <p:nvPicPr>
          <p:cNvPr id="4" name="Picture 2" descr="C:\Users\ДОМО\Desktop\Mountain-By-Riv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8600"/>
            <a:ext cx="8686800" cy="4724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449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13716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100" dirty="0" smtClean="0">
                <a:solidFill>
                  <a:srgbClr val="00B0F0"/>
                </a:solidFill>
              </a:rPr>
              <a:t>Горы снежные вершины</a:t>
            </a:r>
          </a:p>
          <a:p>
            <a:pPr algn="ctr">
              <a:buNone/>
            </a:pPr>
            <a:r>
              <a:rPr lang="ru-RU" sz="4100" dirty="0" smtClean="0">
                <a:solidFill>
                  <a:srgbClr val="00B0F0"/>
                </a:solidFill>
              </a:rPr>
              <a:t>Прячут ввысь за облака,</a:t>
            </a:r>
          </a:p>
          <a:p>
            <a:pPr algn="ctr">
              <a:buNone/>
            </a:pPr>
            <a:r>
              <a:rPr lang="ru-RU" sz="4100" dirty="0" smtClean="0">
                <a:solidFill>
                  <a:srgbClr val="00B0F0"/>
                </a:solidFill>
              </a:rPr>
              <a:t>Что за чудная картина?    </a:t>
            </a:r>
            <a:r>
              <a:rPr lang="ru-RU" sz="4100" i="1" dirty="0" smtClean="0">
                <a:solidFill>
                  <a:srgbClr val="00B0F0"/>
                </a:solidFill>
              </a:rPr>
              <a:t>( Это Родина моя!)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5" name="Picture 2" descr="C:\Users\ДОМО\Desktop\wpid-luchshe-gor-mogut-byt-tol-ko-gory_i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686800" cy="487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838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B0F0"/>
                </a:solidFill>
              </a:rPr>
              <a:t>Где поля и степь без края,</a:t>
            </a:r>
            <a:endParaRPr lang="ru-RU" sz="3600" dirty="0">
              <a:solidFill>
                <a:srgbClr val="00B0F0"/>
              </a:solidFill>
            </a:endParaRPr>
          </a:p>
        </p:txBody>
      </p:sp>
      <p:pic>
        <p:nvPicPr>
          <p:cNvPr id="4" name="Picture 3" descr="C:\Users\ДОМО\Desktop\594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5105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11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0"/>
            <a:ext cx="8229600" cy="1143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На цветах блестит роса.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4" name="Picture 2" descr="C:\Users\ДОМО\Desktop\139232113316-max-9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5257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  <a:latin typeface="+mn-lt"/>
              </a:rPr>
              <a:t>Песни птиц, жужжанье шмеля?</a:t>
            </a:r>
            <a:br>
              <a:rPr lang="ru-RU" sz="3200" dirty="0" smtClean="0">
                <a:solidFill>
                  <a:srgbClr val="00B0F0"/>
                </a:solidFill>
                <a:latin typeface="+mn-lt"/>
              </a:rPr>
            </a:br>
            <a:r>
              <a:rPr lang="ru-RU" sz="3200" i="1" dirty="0" smtClean="0">
                <a:solidFill>
                  <a:srgbClr val="00B0F0"/>
                </a:solidFill>
                <a:latin typeface="+mn-lt"/>
              </a:rPr>
              <a:t>(Это Родина моя!)</a:t>
            </a:r>
            <a:endParaRPr lang="ru-RU" sz="3200" i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C:\Users\ДОМО\Desktop\big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524000"/>
            <a:ext cx="3836670" cy="4343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C:\Users\ДОМО\Desktop\P105005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5026" y="1524001"/>
            <a:ext cx="3907050" cy="4419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59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5635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Лес, как царство Берендея,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Picture 2" descr="C:\Users\ДОМО\Desktop\117452137_large_h82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4953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  <a:latin typeface="+mn-lt"/>
              </a:rPr>
              <a:t>В нем живут медведь, лиса</a:t>
            </a:r>
            <a:r>
              <a:rPr lang="ru-RU" sz="2800" dirty="0" smtClean="0">
                <a:solidFill>
                  <a:srgbClr val="00B0F0"/>
                </a:solidFill>
                <a:latin typeface="+mn-lt"/>
              </a:rPr>
              <a:t>.</a:t>
            </a:r>
            <a:endParaRPr lang="ru-RU" sz="2800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5" name="Picture 2" descr="C:\Users\ДОМО\Desktop\1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43000"/>
            <a:ext cx="4038600" cy="5181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ДОМО\Desktop\2e931bc5-051b-47be-8e1f-6aa2f25e805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143000"/>
            <a:ext cx="4038600" cy="51815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380</TotalTime>
  <Words>128</Words>
  <Application>Microsoft Office PowerPoint</Application>
  <PresentationFormat>Экран (4:3)</PresentationFormat>
  <Paragraphs>23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   РОССИЯ –  ОГРОМНАЯ СТРАНА часть I</vt:lpstr>
      <vt:lpstr>Слайд 2</vt:lpstr>
      <vt:lpstr>Слайд 3</vt:lpstr>
      <vt:lpstr>Слайд 4</vt:lpstr>
      <vt:lpstr>Слайд 5</vt:lpstr>
      <vt:lpstr>Слайд 6</vt:lpstr>
      <vt:lpstr>Песни птиц, жужжанье шмеля? (Это Родина моя!)</vt:lpstr>
      <vt:lpstr>Слайд 8</vt:lpstr>
      <vt:lpstr>В нем живут медведь, лиса.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ДОМО</dc:creator>
  <cp:lastModifiedBy>user</cp:lastModifiedBy>
  <cp:revision>97</cp:revision>
  <dcterms:created xsi:type="dcterms:W3CDTF">2015-09-20T06:32:24Z</dcterms:created>
  <dcterms:modified xsi:type="dcterms:W3CDTF">2020-11-24T06:38:17Z</dcterms:modified>
</cp:coreProperties>
</file>