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9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8080"/>
    <a:srgbClr val="00CC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E8428-80E1-43FE-B6D6-58E971812462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00CD2-6A16-4644-8584-24414C1AB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8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5294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 </a:t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3 классе по теме:</a:t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«Удвоенные согласные»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717032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4 курса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44Н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Тарасова Ярославна Юрьевна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6237312"/>
            <a:ext cx="2099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Воронеж, 2020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36924"/>
            <a:ext cx="3218251" cy="414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39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332656"/>
            <a:ext cx="496855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 и ответь сам себе!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3" y="1484785"/>
            <a:ext cx="3949693" cy="35283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35138" y="2420888"/>
            <a:ext cx="116891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115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1833139"/>
            <a:ext cx="1604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Понял…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3126221"/>
            <a:ext cx="2126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Научился…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4282936"/>
            <a:ext cx="2181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Вспомнил…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50349" y="5805264"/>
            <a:ext cx="3483261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ОКОНЧЕН!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01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360790" y="3807624"/>
            <a:ext cx="4515466" cy="6480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85940" y="482288"/>
            <a:ext cx="5121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Откроем тетрадь и запишем число.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октября.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060846"/>
            <a:ext cx="536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Чистописание: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бб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жж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068960"/>
            <a:ext cx="7488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сказать, что мы записали слоги? Почему?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2522511"/>
            <a:ext cx="4803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Проверим: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бб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жж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мм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75598" y="3902669"/>
            <a:ext cx="45719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Иному, что ни день, то и суббота.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658619"/>
            <a:ext cx="6155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понимаете смысл данной пословицы?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5219397"/>
            <a:ext cx="8243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пословицу в тетрадь и найдите словарное слово.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5805264"/>
            <a:ext cx="8107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еще слова с удвоенной согласной буквой вы знаете?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995" y="891987"/>
            <a:ext cx="1574372" cy="20921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6348"/>
            <a:ext cx="1482747" cy="17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5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763352" y="5033233"/>
            <a:ext cx="4859949" cy="15841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04064" y="3756623"/>
            <a:ext cx="4798716" cy="11476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05732" y="2407435"/>
            <a:ext cx="4798716" cy="12003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4258" y="652628"/>
            <a:ext cx="5415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Удвоенные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703" y="1801673"/>
            <a:ext cx="8384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орфограммы корня вы знаете? Вспомните правило.</a:t>
            </a:r>
            <a:endParaRPr lang="ru-RU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703" y="2420888"/>
            <a:ext cx="3090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Безударная гласная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8702" y="3703897"/>
            <a:ext cx="2879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Парная согласная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702" y="4936643"/>
            <a:ext cx="2787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Непроизносимая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5732" y="2407434"/>
            <a:ext cx="5096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изменить слово так, чтобы буква стояла под ударением.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Н-р: д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ска´ 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´ски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05732" y="3703897"/>
            <a:ext cx="5147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изменить слово так, чтобы после согласной был гласный звук.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Н-р: но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 - но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нька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05732" y="4982810"/>
            <a:ext cx="51950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изменить слово так, чтобы непроизносимый согласный слышался отчетливо.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Н-р: звез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ный - звез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249" y="5839"/>
            <a:ext cx="1467464" cy="187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8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14056"/>
            <a:ext cx="7488831" cy="45112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599" y="332656"/>
            <a:ext cx="733232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проверить слова с удвоенной согласной?</a:t>
            </a:r>
            <a:endParaRPr lang="ru-RU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17826" y="1056992"/>
            <a:ext cx="4456926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НЕЛЬЗЯ!!! Нужно запомнить!!!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9099" y="1700808"/>
            <a:ext cx="593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Прочитаем правило из учебника, стр. 51:</a:t>
            </a:r>
            <a:endParaRPr lang="ru-RU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3645024"/>
            <a:ext cx="3746299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русском языке встречаются слова с удвоенными согласными. Нужно быть внимательными при их написании. Многие из этих слов надо проверять по словарю.</a:t>
            </a:r>
          </a:p>
        </p:txBody>
      </p:sp>
    </p:spTree>
    <p:extLst>
      <p:ext uri="{BB962C8B-B14F-4D97-AF65-F5344CB8AC3E}">
        <p14:creationId xmlns:p14="http://schemas.microsoft.com/office/powerpoint/2010/main" val="121133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8686" y="11663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две группы мы можем классифицировать слова с удвоенными согласными буквами?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вспомнить, прочитаем слова представленные ниже.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1575" y="1329397"/>
            <a:ext cx="5976664" cy="11079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Колонна, класс, касса, килограмм, грипп, </a:t>
            </a:r>
            <a:endParaRPr lang="ru-RU" sz="24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телеграмма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Анна, суббота, теннис, ванна.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4742" y="2708920"/>
            <a:ext cx="3456383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группе можно отнести слова, в которых произносится долгий согласный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звук.</a:t>
            </a:r>
          </a:p>
          <a:p>
            <a:endParaRPr lang="ru-RU" sz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383" y="465313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апишите слова в тетрадь в два столбика в соответствии с правилом и разделите их для переноса.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1642" y="2616587"/>
            <a:ext cx="3672408" cy="1938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второй  — слова, в которых не произносится долгий согласный звук,  т.е.  он произносится быстро и без затруднений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94" y="5661248"/>
            <a:ext cx="7704856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переносе слов с удвоенными согласными одну букву оставляют на строке, а другую переносят, н-р,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-жать.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318" y="1316961"/>
            <a:ext cx="1339464" cy="10045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1" y="1316961"/>
            <a:ext cx="1224136" cy="123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3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745794"/>
            <a:ext cx="4846954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Физкультминутка!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1238" y="476672"/>
            <a:ext cx="1263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6872" y="769059"/>
            <a:ext cx="1670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66337" y="1628800"/>
            <a:ext cx="1370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3757" y="5661248"/>
            <a:ext cx="1476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4725144"/>
            <a:ext cx="1927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9415" y="3851947"/>
            <a:ext cx="2164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Килогра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415" y="1484784"/>
            <a:ext cx="1632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08604" y="3592987"/>
            <a:ext cx="1632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бб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25144"/>
            <a:ext cx="1944216" cy="19442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083" y="4746134"/>
            <a:ext cx="1923226" cy="192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5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7"/>
            <a:ext cx="8947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 страницу 52 учебника. Найдите упражнений 79.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908720"/>
            <a:ext cx="894708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99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Образуйте и запишите словосочетания из слов первой и второй групп. Подчеркните удвоенные согласные.</a:t>
            </a:r>
            <a:endParaRPr lang="ru-RU" sz="2400" b="1" dirty="0">
              <a:solidFill>
                <a:srgbClr val="0099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2158" y="2132856"/>
            <a:ext cx="7908274" cy="17235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Класс, металл, коллекция, телеграмма, колонна, аппетит, бассейн, коллектив, аллея, шоссе, аккуратно, ссора. 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Загородное, хороший, голубой, писать, срочная, бабочек, ценный, высокая, светлый, дружный, глупая, липовая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043" y="4012578"/>
            <a:ext cx="4536504" cy="272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34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9587" y="197934"/>
            <a:ext cx="3630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«Собери слова»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8555"/>
              </p:ext>
            </p:extLst>
          </p:nvPr>
        </p:nvGraphicFramePr>
        <p:xfrm>
          <a:off x="2868080" y="980728"/>
          <a:ext cx="3023547" cy="365760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1463824"/>
                <a:gridCol w="1559723"/>
              </a:tblGrid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endParaRPr lang="ru-RU" sz="2400" kern="1200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41648" y="1084551"/>
            <a:ext cx="1353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979100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2780928"/>
            <a:ext cx="460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15816" y="1441230"/>
            <a:ext cx="72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3255367"/>
            <a:ext cx="514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1902895"/>
            <a:ext cx="812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2365343"/>
            <a:ext cx="79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2827008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915816" y="3255367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3717032"/>
            <a:ext cx="691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4167494"/>
            <a:ext cx="661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355976" y="979565"/>
            <a:ext cx="627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355976" y="1440765"/>
            <a:ext cx="657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рон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1903678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362388" y="2365342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382682" y="3717032"/>
            <a:ext cx="460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307982" y="4180514"/>
            <a:ext cx="723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131735" y="2780927"/>
            <a:ext cx="1431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54764" y="3593922"/>
            <a:ext cx="1527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4973" y="4079276"/>
            <a:ext cx="1393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Шоссе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99876" y="2188124"/>
            <a:ext cx="1606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44733" y="5064836"/>
            <a:ext cx="1584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Перрон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06937" y="4806165"/>
            <a:ext cx="1558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8030" y="1137414"/>
            <a:ext cx="1520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Теннис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03" y="5649611"/>
            <a:ext cx="8851318" cy="120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2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50" autoRev="1" fill="remov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5" dur="250" autoRev="1" fill="remov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50" autoRev="1" fill="remov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50" autoRev="1" fill="remov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1" dur="250" autoRev="1" fill="remov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250" autoRev="1" fill="remov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250" autoRev="1" fill="remov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250" autoRev="1" fill="remov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3" dur="250" autoRev="1" fill="remov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4" dur="250" autoRev="1" fill="remov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250" autoRev="1" fill="remov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250" autoRev="1" fill="remov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0" dur="250" autoRev="1" fill="remov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1" dur="250" autoRev="1" fill="remov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250" autoRev="1" fill="remov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50" autoRev="1" fill="remov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2" dur="250" autoRev="1" fill="remov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250" autoRev="1" fill="remov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50" autoRev="1" fill="remov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250" autoRev="1" fill="remove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9" dur="250" autoRev="1" fill="remove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0" dur="250" autoRev="1" fill="remove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50" autoRev="1" fill="remove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" dur="250" autoRev="1" fill="remov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1" dur="250" autoRev="1" fill="remov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2" dur="250" autoRev="1" fill="remov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50" autoRev="1" fill="remov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50" autoRev="1" fill="remove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8" dur="250" autoRev="1" fill="remove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9" dur="250" autoRev="1" fill="remove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50" autoRev="1" fill="remove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9" dur="250" autoRev="1" fill="remov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0" dur="250" autoRev="1" fill="remov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1" dur="250" autoRev="1" fill="remov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250" autoRev="1" fill="remov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6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7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8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404663"/>
            <a:ext cx="261135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урока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060" y="1412776"/>
            <a:ext cx="8061246" cy="461665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 </a:t>
            </a:r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новой орфограммой мы сегодня познакомились?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060" y="2060848"/>
            <a:ext cx="6991658" cy="461665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 </a:t>
            </a:r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написание удвоенных согласных?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060" y="2708920"/>
            <a:ext cx="4019755" cy="461665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Чему </a:t>
            </a:r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научились на уроке?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244" y="3356992"/>
            <a:ext cx="7964744" cy="461665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Как </a:t>
            </a:r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переносить слова с 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удвоенными </a:t>
            </a:r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согласными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756" y="3933056"/>
            <a:ext cx="3582428" cy="29037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78285"/>
            <a:ext cx="1779321" cy="133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2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501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русского языка  в 3 классе по теме: «Удвоенные согласные»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в 3 классе по теме: «Удвоенные согласные»</dc:title>
  <dc:creator>Ярославна Тарасова</dc:creator>
  <cp:lastModifiedBy>Ярославна Тарасова</cp:lastModifiedBy>
  <cp:revision>44</cp:revision>
  <dcterms:created xsi:type="dcterms:W3CDTF">2020-10-01T08:56:51Z</dcterms:created>
  <dcterms:modified xsi:type="dcterms:W3CDTF">2020-11-24T20:48:04Z</dcterms:modified>
</cp:coreProperties>
</file>