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32" r:id="rId1"/>
  </p:sldMasterIdLst>
  <p:notesMasterIdLst>
    <p:notesMasterId r:id="rId12"/>
  </p:notesMasterIdLst>
  <p:sldIdLst>
    <p:sldId id="256" r:id="rId2"/>
    <p:sldId id="268" r:id="rId3"/>
    <p:sldId id="258" r:id="rId4"/>
    <p:sldId id="266" r:id="rId5"/>
    <p:sldId id="260" r:id="rId6"/>
    <p:sldId id="261" r:id="rId7"/>
    <p:sldId id="263" r:id="rId8"/>
    <p:sldId id="267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8" d="100"/>
          <a:sy n="58" d="100"/>
        </p:scale>
        <p:origin x="-171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F27D79-9894-414B-A94B-022944010869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8C04A-1D6C-4200-BBD9-8C85DD5002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809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Первое задание – найти якорь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8C04A-1D6C-4200-BBD9-8C85DD50029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4DF0-A7BC-4F38-AF32-CCAFD1727004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5591-5E95-4858-8935-F879CD818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4DF0-A7BC-4F38-AF32-CCAFD1727004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5591-5E95-4858-8935-F879CD818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4DF0-A7BC-4F38-AF32-CCAFD1727004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5591-5E95-4858-8935-F879CD818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4DF0-A7BC-4F38-AF32-CCAFD1727004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5591-5E95-4858-8935-F879CD818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4DF0-A7BC-4F38-AF32-CCAFD1727004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5591-5E95-4858-8935-F879CD818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4DF0-A7BC-4F38-AF32-CCAFD1727004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5591-5E95-4858-8935-F879CD818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4DF0-A7BC-4F38-AF32-CCAFD1727004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5591-5E95-4858-8935-F879CD818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4DF0-A7BC-4F38-AF32-CCAFD1727004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5591-5E95-4858-8935-F879CD818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4DF0-A7BC-4F38-AF32-CCAFD1727004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5591-5E95-4858-8935-F879CD818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4DF0-A7BC-4F38-AF32-CCAFD1727004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5591-5E95-4858-8935-F879CD818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4DF0-A7BC-4F38-AF32-CCAFD1727004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065591-5E95-4858-8935-F879CD818C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9AB4DF0-A7BC-4F38-AF32-CCAFD1727004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065591-5E95-4858-8935-F879CD818C3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иратская картинка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468560" y="-387423"/>
            <a:ext cx="10135589" cy="72454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12776"/>
            <a:ext cx="7851648" cy="1828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Пираты в поисках сокровищ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4149080"/>
            <a:ext cx="6120680" cy="270892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Авторы: Волкова Е.С.,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Белебезьева  Н.С.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– воспитатели МДОУ № </a:t>
            </a:r>
            <a:r>
              <a:rPr lang="ru-RU" sz="3100" dirty="0" smtClean="0">
                <a:solidFill>
                  <a:schemeClr val="bg1"/>
                </a:solidFill>
              </a:rPr>
              <a:t>22</a:t>
            </a:r>
          </a:p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Воронеж</a:t>
            </a:r>
          </a:p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201 9   </a:t>
            </a:r>
          </a:p>
          <a:p>
            <a:pPr algn="ctr"/>
            <a:endParaRPr lang="ru-RU" sz="2000" dirty="0" smtClean="0">
              <a:solidFill>
                <a:schemeClr val="tx1"/>
              </a:solidFill>
            </a:endParaRPr>
          </a:p>
          <a:p>
            <a:pPr algn="ctr"/>
            <a:endParaRPr lang="ru-RU" sz="2000" dirty="0" smtClean="0">
              <a:solidFill>
                <a:schemeClr val="tx1"/>
              </a:solidFill>
            </a:endParaRPr>
          </a:p>
          <a:p>
            <a:pPr algn="ctr"/>
            <a:endParaRPr lang="ru-RU" sz="2000" dirty="0" smtClean="0">
              <a:solidFill>
                <a:schemeClr val="tx1"/>
              </a:solidFill>
            </a:endParaRPr>
          </a:p>
          <a:p>
            <a:pPr algn="ctr"/>
            <a:endParaRPr lang="ru-RU" sz="2000" dirty="0" smtClean="0">
              <a:solidFill>
                <a:schemeClr val="tx1"/>
              </a:solidFill>
            </a:endParaRPr>
          </a:p>
          <a:p>
            <a:pPr algn="ctr"/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4293096"/>
            <a:ext cx="6264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Карта собрана. Пираты нашли клад Джека Воробья- сундук с золотом! </a:t>
            </a:r>
            <a:endParaRPr lang="ru-RU" sz="2800" dirty="0"/>
          </a:p>
        </p:txBody>
      </p:sp>
      <p:pic>
        <p:nvPicPr>
          <p:cNvPr id="6145" name="Picture 1" descr="C:\Users\Evgeniya\Desktop\фото с пиратской вечеринки\IMG-20190724-WA01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010185" cy="3714776"/>
          </a:xfrm>
          <a:prstGeom prst="rect">
            <a:avLst/>
          </a:prstGeom>
          <a:noFill/>
        </p:spPr>
      </p:pic>
      <p:pic>
        <p:nvPicPr>
          <p:cNvPr id="2050" name="Picture 2" descr="C:\Users\Evgeniya\Desktop\фото с пиратской вечеринки\IMG-20190724-WA000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8016" y="0"/>
            <a:ext cx="4625984" cy="3714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90812_141454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42918"/>
            <a:ext cx="9144000" cy="621508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763688" y="5072074"/>
            <a:ext cx="5880146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сначала предстояло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пройти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посвящение в пираты. 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Сделали треуголки, построили корабль и вооружились.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Evgeniya\Desktop\фото с пиратской вечеринки\IMG-20190724-WA00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3766" y="285729"/>
            <a:ext cx="5180001" cy="435771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vgeniya\Desktop\фото с пиратской вечеринки\IMG-20190724-WA00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5313589" cy="4048136"/>
          </a:xfrm>
          <a:prstGeom prst="rect">
            <a:avLst/>
          </a:prstGeom>
          <a:noFill/>
        </p:spPr>
      </p:pic>
      <p:pic>
        <p:nvPicPr>
          <p:cNvPr id="1027" name="Picture 3" descr="C:\Users\Evgeniya\Desktop\фото с пиратской вечеринки\IMG-20190724-WA00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6512" y="3286125"/>
            <a:ext cx="5197488" cy="3571875"/>
          </a:xfrm>
          <a:prstGeom prst="rect">
            <a:avLst/>
          </a:prstGeom>
          <a:noFill/>
        </p:spPr>
      </p:pic>
      <p:pic>
        <p:nvPicPr>
          <p:cNvPr id="1028" name="Picture 4" descr="C:\Users\Evgeniya\Desktop\фото с пиратской вечеринки\IMG-20190724-WA00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214290"/>
            <a:ext cx="4643438" cy="3119442"/>
          </a:xfrm>
          <a:prstGeom prst="rect">
            <a:avLst/>
          </a:prstGeom>
          <a:noFill/>
        </p:spPr>
      </p:pic>
      <p:pic>
        <p:nvPicPr>
          <p:cNvPr id="1029" name="Picture 5" descr="C:\Users\Evgeniya\Desktop\фото с пиратской вечеринки\IMG-20190724-WA003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43248"/>
            <a:ext cx="4714876" cy="3714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5473005"/>
            <a:ext cx="69294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Первый остров «Разминка». Задание – выполнить поручение Джека Воробья и найти кусочек карты.</a:t>
            </a:r>
            <a:endParaRPr lang="ru-RU" sz="2800" dirty="0"/>
          </a:p>
        </p:txBody>
      </p:sp>
      <p:pic>
        <p:nvPicPr>
          <p:cNvPr id="3076" name="Picture 4" descr="C:\Users\Evgeniya\Desktop\фото с пиратской вечеринки\IMG-20190724-WA007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0"/>
            <a:ext cx="3857652" cy="2928934"/>
          </a:xfrm>
          <a:prstGeom prst="rect">
            <a:avLst/>
          </a:prstGeom>
          <a:noFill/>
        </p:spPr>
      </p:pic>
      <p:pic>
        <p:nvPicPr>
          <p:cNvPr id="7" name="Picture 3" descr="C:\Users\Evgeniya\Desktop\фото с пиратской вечеринки\IMG-20190724-WA006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2500306"/>
            <a:ext cx="4500594" cy="2860236"/>
          </a:xfrm>
          <a:prstGeom prst="rect">
            <a:avLst/>
          </a:prstGeom>
          <a:noFill/>
        </p:spPr>
      </p:pic>
      <p:pic>
        <p:nvPicPr>
          <p:cNvPr id="3077" name="Picture 5" descr="C:\Users\Evgeniya\Desktop\фото с пиратской вечеринки\IMG-20190724-WA007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48" y="2857496"/>
            <a:ext cx="3429056" cy="2571768"/>
          </a:xfrm>
          <a:prstGeom prst="rect">
            <a:avLst/>
          </a:prstGeom>
          <a:noFill/>
        </p:spPr>
      </p:pic>
      <p:pic>
        <p:nvPicPr>
          <p:cNvPr id="3074" name="Picture 2" descr="C:\Users\Evgeniya\Desktop\фото с пиратской вечеринки\IMG-20190724-WA003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42852"/>
            <a:ext cx="4054480" cy="25294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357422" y="5286388"/>
            <a:ext cx="45005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Второй остров «Загадочный». Причаливаем! Определим по карте, где лежит клад.</a:t>
            </a:r>
            <a:endParaRPr lang="ru-RU" sz="2400" dirty="0"/>
          </a:p>
        </p:txBody>
      </p:sp>
      <p:pic>
        <p:nvPicPr>
          <p:cNvPr id="9219" name="Picture 3" descr="C:\Users\Evgeniya\Desktop\фото с пиратской вечеринки\IMG-20190724-WA004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1900" y="952499"/>
            <a:ext cx="6269058" cy="3690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71670" y="3071810"/>
            <a:ext cx="48948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Остров « Спортивный». Причаливаем! Пираты должны быть сильными и ловкими.</a:t>
            </a:r>
            <a:endParaRPr lang="ru-RU" sz="2400" dirty="0"/>
          </a:p>
        </p:txBody>
      </p:sp>
      <p:pic>
        <p:nvPicPr>
          <p:cNvPr id="2" name="Picture 1" descr="C:\Users\Evgeniya\Desktop\фото с пиратской вечеринки\IMG-20190724-WA004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0"/>
            <a:ext cx="5000660" cy="3000372"/>
          </a:xfrm>
          <a:prstGeom prst="rect">
            <a:avLst/>
          </a:prstGeom>
          <a:noFill/>
        </p:spPr>
      </p:pic>
      <p:pic>
        <p:nvPicPr>
          <p:cNvPr id="8195" name="Picture 3" descr="C:\Users\Evgeniya\Desktop\фото с пиратской вечеринки\IMG-20190724-WA01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4214818"/>
            <a:ext cx="3197224" cy="2370565"/>
          </a:xfrm>
          <a:prstGeom prst="rect">
            <a:avLst/>
          </a:prstGeom>
          <a:noFill/>
        </p:spPr>
      </p:pic>
      <p:pic>
        <p:nvPicPr>
          <p:cNvPr id="8196" name="Picture 4" descr="C:\Users\Evgeniya\Desktop\фото с пиратской вечеринки\IMG-20190724-WA013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143380"/>
            <a:ext cx="3275890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Evgeniya\Desktop\фото с пиратской вечеринки\IMG-20190724-WA00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1900" y="571480"/>
            <a:ext cx="6680200" cy="53340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3068960"/>
            <a:ext cx="244827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Нелегок путь к поиску сокровищ – приходилось преодолевать всякие препятствия</a:t>
            </a:r>
            <a:endParaRPr lang="ru-RU" sz="2800" dirty="0"/>
          </a:p>
        </p:txBody>
      </p:sp>
      <p:pic>
        <p:nvPicPr>
          <p:cNvPr id="2" name="Picture 1" descr="C:\Users\Evgeniya\Desktop\фото с пиратской вечеринки\IMG-20190724-WA003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500042"/>
            <a:ext cx="3786214" cy="2357454"/>
          </a:xfrm>
          <a:prstGeom prst="rect">
            <a:avLst/>
          </a:prstGeom>
          <a:noFill/>
        </p:spPr>
      </p:pic>
      <p:pic>
        <p:nvPicPr>
          <p:cNvPr id="7170" name="Picture 2" descr="C:\Users\Evgeniya\Desktop\фото с пиратской вечеринки\IMG-20190724-WA009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500042"/>
            <a:ext cx="3857652" cy="2357454"/>
          </a:xfrm>
          <a:prstGeom prst="rect">
            <a:avLst/>
          </a:prstGeom>
          <a:noFill/>
        </p:spPr>
      </p:pic>
      <p:pic>
        <p:nvPicPr>
          <p:cNvPr id="7172" name="Picture 4" descr="C:\Users\Evgeniya\Desktop\фото с пиратской вечеринки\IMG-20190724-WA009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57562"/>
            <a:ext cx="3357586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3448</TotalTime>
  <Words>111</Words>
  <Application>Microsoft Office PowerPoint</Application>
  <PresentationFormat>Экран (4:3)</PresentationFormat>
  <Paragraphs>18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Пираты в поисках сокровищ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поисках сокровищ</dc:title>
  <dc:creator>Мария</dc:creator>
  <cp:lastModifiedBy>809304</cp:lastModifiedBy>
  <cp:revision>305</cp:revision>
  <dcterms:created xsi:type="dcterms:W3CDTF">2017-09-23T15:00:59Z</dcterms:created>
  <dcterms:modified xsi:type="dcterms:W3CDTF">2020-11-24T20:47:04Z</dcterms:modified>
</cp:coreProperties>
</file>