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1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80" r:id="rId21"/>
    <p:sldId id="275" r:id="rId22"/>
    <p:sldId id="276" r:id="rId23"/>
    <p:sldId id="277" r:id="rId24"/>
    <p:sldId id="278" r:id="rId25"/>
    <p:sldId id="279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CC"/>
    <a:srgbClr val="FFFF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10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pic>
            <p:nvPicPr>
              <p:cNvPr id="4" name="Рисунок 3" descr="bolshemenshe1.jpg"/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0" y="0"/>
                <a:ext cx="9144000" cy="6858000"/>
              </a:xfrm>
              <a:prstGeom prst="rect">
                <a:avLst/>
              </a:prstGeom>
            </p:spPr>
          </p:pic>
          <p:pic>
            <p:nvPicPr>
              <p:cNvPr id="5" name="Рисунок 4" descr="7.jpg"/>
              <p:cNvPicPr>
                <a:picLocks noChangeAspect="1"/>
              </p:cNvPicPr>
              <p:nvPr/>
            </p:nvPicPr>
            <p:blipFill>
              <a:blip r:embed="rId3" cstate="print"/>
              <a:srcRect l="8589" t="11275" r="14113" b="13556"/>
              <a:stretch>
                <a:fillRect/>
              </a:stretch>
            </p:blipFill>
            <p:spPr>
              <a:xfrm>
                <a:off x="395536" y="2492896"/>
                <a:ext cx="2333059" cy="1728192"/>
              </a:xfrm>
              <a:prstGeom prst="roundRect">
                <a:avLst>
                  <a:gd name="adj" fmla="val 4167"/>
                </a:avLst>
              </a:prstGeom>
              <a:solidFill>
                <a:srgbClr val="FFFFFF"/>
              </a:solidFill>
              <a:ln w="76200" cap="sq">
                <a:solidFill>
                  <a:srgbClr val="EAEAEA"/>
                </a:solidFill>
                <a:miter lim="800000"/>
              </a:ln>
              <a:effectLst/>
              <a:scene3d>
                <a:camera prst="orthographicFront"/>
                <a:lightRig rig="threePt" dir="t">
                  <a:rot lat="0" lon="0" rev="2700000"/>
                </a:lightRig>
              </a:scene3d>
              <a:sp3d contourW="6350">
                <a:bevelT h="38100"/>
                <a:contourClr>
                  <a:srgbClr val="C0C0C0"/>
                </a:contourClr>
              </a:sp3d>
            </p:spPr>
          </p:pic>
          <p:pic>
            <p:nvPicPr>
              <p:cNvPr id="6" name="Рисунок 5" descr="9.jpg"/>
              <p:cNvPicPr>
                <a:picLocks noChangeAspect="1"/>
              </p:cNvPicPr>
              <p:nvPr/>
            </p:nvPicPr>
            <p:blipFill>
              <a:blip r:embed="rId4" cstate="print"/>
              <a:srcRect l="11109" t="13420" r="11109" b="13420"/>
              <a:stretch>
                <a:fillRect/>
              </a:stretch>
            </p:blipFill>
            <p:spPr>
              <a:xfrm>
                <a:off x="3347864" y="2492896"/>
                <a:ext cx="2376265" cy="1728192"/>
              </a:xfrm>
              <a:prstGeom prst="roundRect">
                <a:avLst>
                  <a:gd name="adj" fmla="val 4167"/>
                </a:avLst>
              </a:prstGeom>
              <a:solidFill>
                <a:srgbClr val="FFFFFF"/>
              </a:solidFill>
              <a:ln w="76200" cap="sq">
                <a:solidFill>
                  <a:srgbClr val="EAEAEA"/>
                </a:solidFill>
                <a:miter lim="800000"/>
              </a:ln>
              <a:effectLst/>
              <a:scene3d>
                <a:camera prst="orthographicFront"/>
                <a:lightRig rig="threePt" dir="t">
                  <a:rot lat="0" lon="0" rev="2700000"/>
                </a:lightRig>
              </a:scene3d>
              <a:sp3d contourW="6350">
                <a:bevelT h="38100"/>
                <a:contourClr>
                  <a:srgbClr val="C0C0C0"/>
                </a:contourClr>
              </a:sp3d>
            </p:spPr>
          </p:pic>
          <p:pic>
            <p:nvPicPr>
              <p:cNvPr id="7" name="Рисунок 6" descr="8.jpg"/>
              <p:cNvPicPr>
                <a:picLocks noChangeAspect="1"/>
              </p:cNvPicPr>
              <p:nvPr/>
            </p:nvPicPr>
            <p:blipFill>
              <a:blip r:embed="rId5" cstate="print"/>
              <a:srcRect l="10394" t="12380" r="10394" b="12380"/>
              <a:stretch>
                <a:fillRect/>
              </a:stretch>
            </p:blipFill>
            <p:spPr>
              <a:xfrm>
                <a:off x="6228184" y="2492896"/>
                <a:ext cx="2304255" cy="1697871"/>
              </a:xfrm>
              <a:prstGeom prst="roundRect">
                <a:avLst>
                  <a:gd name="adj" fmla="val 4167"/>
                </a:avLst>
              </a:prstGeom>
              <a:solidFill>
                <a:srgbClr val="FFFFFF"/>
              </a:solidFill>
              <a:ln w="76200" cap="sq">
                <a:solidFill>
                  <a:srgbClr val="EAEAEA"/>
                </a:solidFill>
                <a:miter lim="800000"/>
              </a:ln>
              <a:effectLst/>
              <a:scene3d>
                <a:camera prst="orthographicFront"/>
                <a:lightRig rig="threePt" dir="t">
                  <a:rot lat="0" lon="0" rev="2700000"/>
                </a:lightRig>
              </a:scene3d>
              <a:sp3d contourW="6350">
                <a:bevelT h="38100"/>
                <a:contourClr>
                  <a:srgbClr val="C0C0C0"/>
                </a:contourClr>
              </a:sp3d>
            </p:spPr>
          </p:pic>
        </p:grpSp>
        <p:sp>
          <p:nvSpPr>
            <p:cNvPr id="9" name="Прямоугольник 8"/>
            <p:cNvSpPr/>
            <p:nvPr/>
          </p:nvSpPr>
          <p:spPr>
            <a:xfrm>
              <a:off x="611560" y="5805264"/>
              <a:ext cx="766834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 smtClean="0">
                  <a:solidFill>
                    <a:srgbClr val="C0504D">
                      <a:lumMod val="75000"/>
                    </a:srgbClr>
                  </a:solidFill>
                  <a:latin typeface="Bookman Old Style" pitchFamily="18" charset="0"/>
                </a:rPr>
                <a:t>Выполнила</a:t>
              </a:r>
              <a:r>
                <a:rPr lang="ru-RU" dirty="0" smtClean="0">
                  <a:solidFill>
                    <a:srgbClr val="C0504D">
                      <a:lumMod val="75000"/>
                    </a:srgbClr>
                  </a:solidFill>
                  <a:latin typeface="Bookman Old Style" pitchFamily="18" charset="0"/>
                </a:rPr>
                <a:t>: </a:t>
              </a:r>
              <a:r>
                <a:rPr lang="ru-RU" b="1" dirty="0" err="1" smtClean="0">
                  <a:solidFill>
                    <a:srgbClr val="4F81BD">
                      <a:lumMod val="50000"/>
                    </a:srgbClr>
                  </a:solidFill>
                  <a:latin typeface="Bookman Old Style" pitchFamily="18" charset="0"/>
                </a:rPr>
                <a:t>Желтухина</a:t>
              </a:r>
              <a:r>
                <a:rPr lang="ru-RU" b="1" dirty="0" smtClean="0">
                  <a:solidFill>
                    <a:srgbClr val="4F81BD">
                      <a:lumMod val="50000"/>
                    </a:srgbClr>
                  </a:solidFill>
                  <a:latin typeface="Bookman Old Style" pitchFamily="18" charset="0"/>
                </a:rPr>
                <a:t> </a:t>
              </a:r>
              <a:r>
                <a:rPr lang="ru-RU" b="1" dirty="0" smtClean="0">
                  <a:solidFill>
                    <a:srgbClr val="4F81BD">
                      <a:lumMod val="50000"/>
                    </a:srgbClr>
                  </a:solidFill>
                  <a:latin typeface="Bookman Old Style" pitchFamily="18" charset="0"/>
                </a:rPr>
                <a:t>Наталия Юрьевна,</a:t>
              </a:r>
              <a:endParaRPr lang="ru-RU" b="1" dirty="0" smtClean="0">
                <a:solidFill>
                  <a:srgbClr val="4F81BD">
                    <a:lumMod val="50000"/>
                  </a:srgbClr>
                </a:solidFill>
                <a:latin typeface="Bookman Old Style" pitchFamily="18" charset="0"/>
              </a:endParaRPr>
            </a:p>
            <a:p>
              <a:pPr algn="ctr"/>
              <a:r>
                <a:rPr lang="ru-RU" b="1" dirty="0" smtClean="0">
                  <a:solidFill>
                    <a:srgbClr val="4F81BD">
                      <a:lumMod val="50000"/>
                    </a:srgbClr>
                  </a:solidFill>
                  <a:latin typeface="Bookman Old Style" pitchFamily="18" charset="0"/>
                </a:rPr>
                <a:t>воспитатель </a:t>
              </a:r>
              <a:r>
                <a:rPr lang="ru-RU" b="1" dirty="0" smtClean="0">
                  <a:solidFill>
                    <a:srgbClr val="4F81BD">
                      <a:lumMod val="50000"/>
                    </a:srgbClr>
                  </a:solidFill>
                  <a:latin typeface="Bookman Old Style" pitchFamily="18" charset="0"/>
                </a:rPr>
                <a:t>МБДОУ  </a:t>
              </a:r>
              <a:r>
                <a:rPr lang="ru-RU" b="1" dirty="0" smtClean="0">
                  <a:solidFill>
                    <a:srgbClr val="4F81BD">
                      <a:lumMod val="50000"/>
                    </a:srgbClr>
                  </a:solidFill>
                  <a:latin typeface="Bookman Old Style" pitchFamily="18" charset="0"/>
                  <a:cs typeface="Times New Roman"/>
                </a:rPr>
                <a:t>"</a:t>
              </a:r>
              <a:r>
                <a:rPr lang="ru-RU" b="1" dirty="0" smtClean="0">
                  <a:solidFill>
                    <a:srgbClr val="4F81BD">
                      <a:lumMod val="50000"/>
                    </a:srgbClr>
                  </a:solidFill>
                  <a:latin typeface="Bookman Old Style" pitchFamily="18" charset="0"/>
                </a:rPr>
                <a:t>Детский сад </a:t>
              </a:r>
              <a:r>
                <a:rPr lang="ru-RU" b="1" dirty="0" smtClean="0">
                  <a:solidFill>
                    <a:srgbClr val="4F81BD">
                      <a:lumMod val="50000"/>
                    </a:srgbClr>
                  </a:solidFill>
                  <a:latin typeface="Bookman Old Style" pitchFamily="18" charset="0"/>
                  <a:cs typeface="Times New Roman"/>
                </a:rPr>
                <a:t>№8</a:t>
              </a:r>
              <a:r>
                <a:rPr lang="ru-RU" b="1" dirty="0" smtClean="0">
                  <a:solidFill>
                    <a:srgbClr val="4F81BD">
                      <a:lumMod val="50000"/>
                    </a:srgbClr>
                  </a:solidFill>
                  <a:latin typeface="Bookman Old Style" pitchFamily="18" charset="0"/>
                </a:rPr>
                <a:t>"г. Канаш</a:t>
              </a:r>
              <a:endParaRPr lang="ru-RU" b="1" dirty="0">
                <a:solidFill>
                  <a:srgbClr val="4F81BD">
                    <a:lumMod val="50000"/>
                  </a:srgbClr>
                </a:solidFill>
                <a:latin typeface="Bookman Old Style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789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19672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18.jpg"/>
          <p:cNvPicPr>
            <a:picLocks noChangeAspect="1"/>
          </p:cNvPicPr>
          <p:nvPr/>
        </p:nvPicPr>
        <p:blipFill>
          <a:blip r:embed="rId5" cstate="print"/>
          <a:srcRect l="7665" t="4501" r="6153" b="9751"/>
          <a:stretch>
            <a:fillRect/>
          </a:stretch>
        </p:blipFill>
        <p:spPr>
          <a:xfrm>
            <a:off x="1115616" y="1556792"/>
            <a:ext cx="2304256" cy="19808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21.jpg"/>
          <p:cNvPicPr>
            <a:picLocks noChangeAspect="1"/>
          </p:cNvPicPr>
          <p:nvPr/>
        </p:nvPicPr>
        <p:blipFill>
          <a:blip r:embed="rId6" cstate="print"/>
          <a:srcRect l="9098" t="3932" r="10508" b="7476"/>
          <a:stretch>
            <a:fillRect/>
          </a:stretch>
        </p:blipFill>
        <p:spPr>
          <a:xfrm>
            <a:off x="5724128" y="1556792"/>
            <a:ext cx="2376264" cy="19581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85185E-6 L -0.23003 -0.37778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10" y="-1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19672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22.jpg"/>
          <p:cNvPicPr>
            <a:picLocks noChangeAspect="1"/>
          </p:cNvPicPr>
          <p:nvPr/>
        </p:nvPicPr>
        <p:blipFill>
          <a:blip r:embed="rId5" cstate="print"/>
          <a:srcRect l="7323" t="5995" r="5799" b="11072"/>
          <a:stretch>
            <a:fillRect/>
          </a:stretch>
        </p:blipFill>
        <p:spPr>
          <a:xfrm>
            <a:off x="1187624" y="1556792"/>
            <a:ext cx="2261639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25.jpg"/>
          <p:cNvPicPr>
            <a:picLocks noChangeAspect="1"/>
          </p:cNvPicPr>
          <p:nvPr/>
        </p:nvPicPr>
        <p:blipFill>
          <a:blip r:embed="rId6" cstate="print"/>
          <a:srcRect l="6273" t="5597" r="10646" b="10720"/>
          <a:stretch>
            <a:fillRect/>
          </a:stretch>
        </p:blipFill>
        <p:spPr>
          <a:xfrm>
            <a:off x="5796136" y="1556792"/>
            <a:ext cx="2232248" cy="191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85185E-6 L 0.22708 -0.3884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54" y="-194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19672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23.jpg"/>
          <p:cNvPicPr>
            <a:picLocks noChangeAspect="1"/>
          </p:cNvPicPr>
          <p:nvPr/>
        </p:nvPicPr>
        <p:blipFill>
          <a:blip r:embed="rId5" cstate="print"/>
          <a:srcRect l="10011" t="5192" r="8582" b="8639"/>
          <a:stretch>
            <a:fillRect/>
          </a:stretch>
        </p:blipFill>
        <p:spPr>
          <a:xfrm>
            <a:off x="1115616" y="1556792"/>
            <a:ext cx="2304256" cy="19581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26.jpg"/>
          <p:cNvPicPr>
            <a:picLocks noChangeAspect="1"/>
          </p:cNvPicPr>
          <p:nvPr/>
        </p:nvPicPr>
        <p:blipFill>
          <a:blip r:embed="rId6" cstate="print"/>
          <a:srcRect l="10646" t="4918" r="9188" b="8386"/>
          <a:stretch>
            <a:fillRect/>
          </a:stretch>
        </p:blipFill>
        <p:spPr>
          <a:xfrm>
            <a:off x="5796136" y="1471692"/>
            <a:ext cx="2232248" cy="20293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1.85185E-6 L -0.00139 -0.3884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-194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19672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24.jpg"/>
          <p:cNvPicPr>
            <a:picLocks noChangeAspect="1"/>
          </p:cNvPicPr>
          <p:nvPr/>
        </p:nvPicPr>
        <p:blipFill>
          <a:blip r:embed="rId5" cstate="print"/>
          <a:srcRect l="11308" t="9013" r="6843" b="7305"/>
          <a:stretch>
            <a:fillRect/>
          </a:stretch>
        </p:blipFill>
        <p:spPr>
          <a:xfrm>
            <a:off x="1187624" y="1556792"/>
            <a:ext cx="2182283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27.jpg"/>
          <p:cNvPicPr>
            <a:picLocks noChangeAspect="1"/>
          </p:cNvPicPr>
          <p:nvPr/>
        </p:nvPicPr>
        <p:blipFill>
          <a:blip r:embed="rId6" cstate="print"/>
          <a:srcRect l="6730" t="6784" r="9714" b="8513"/>
          <a:stretch>
            <a:fillRect/>
          </a:stretch>
        </p:blipFill>
        <p:spPr>
          <a:xfrm>
            <a:off x="5796136" y="1556791"/>
            <a:ext cx="2232248" cy="19532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85185E-6 L -0.23784 -0.37778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92" y="-1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19672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28.jpg"/>
          <p:cNvPicPr>
            <a:picLocks noChangeAspect="1"/>
          </p:cNvPicPr>
          <p:nvPr/>
        </p:nvPicPr>
        <p:blipFill>
          <a:blip r:embed="rId5" cstate="print"/>
          <a:srcRect l="10310" t="7176" r="10311" b="8889"/>
          <a:stretch>
            <a:fillRect/>
          </a:stretch>
        </p:blipFill>
        <p:spPr>
          <a:xfrm>
            <a:off x="1115616" y="1556792"/>
            <a:ext cx="2304256" cy="19532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31.jpg"/>
          <p:cNvPicPr>
            <a:picLocks noChangeAspect="1"/>
          </p:cNvPicPr>
          <p:nvPr/>
        </p:nvPicPr>
        <p:blipFill>
          <a:blip r:embed="rId6" cstate="print"/>
          <a:srcRect l="9188" t="7560" r="10646" b="9258"/>
          <a:stretch>
            <a:fillRect/>
          </a:stretch>
        </p:blipFill>
        <p:spPr>
          <a:xfrm>
            <a:off x="5796135" y="1556792"/>
            <a:ext cx="2232249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85185E-6 L 0.22708 -0.3884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54" y="-194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19672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29.jpg"/>
          <p:cNvPicPr>
            <a:picLocks noChangeAspect="1"/>
          </p:cNvPicPr>
          <p:nvPr/>
        </p:nvPicPr>
        <p:blipFill>
          <a:blip r:embed="rId5" cstate="print"/>
          <a:srcRect l="8914" t="5842" r="14392" b="9374"/>
          <a:stretch>
            <a:fillRect/>
          </a:stretch>
        </p:blipFill>
        <p:spPr>
          <a:xfrm>
            <a:off x="1115616" y="1556792"/>
            <a:ext cx="2304256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32.jpg"/>
          <p:cNvPicPr>
            <a:picLocks noChangeAspect="1"/>
          </p:cNvPicPr>
          <p:nvPr/>
        </p:nvPicPr>
        <p:blipFill>
          <a:blip r:embed="rId6" cstate="print"/>
          <a:srcRect l="6047" t="5565" r="8977" b="5565"/>
          <a:stretch>
            <a:fillRect/>
          </a:stretch>
        </p:blipFill>
        <p:spPr>
          <a:xfrm>
            <a:off x="5796136" y="1556792"/>
            <a:ext cx="2232248" cy="1924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33333E-6 L -2.5E-6 -0.38865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19672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186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30.jpg"/>
          <p:cNvPicPr>
            <a:picLocks noChangeAspect="1"/>
          </p:cNvPicPr>
          <p:nvPr/>
        </p:nvPicPr>
        <p:blipFill>
          <a:blip r:embed="rId5" cstate="print"/>
          <a:srcRect l="8764" t="7073" r="7292" b="5285"/>
          <a:stretch>
            <a:fillRect/>
          </a:stretch>
        </p:blipFill>
        <p:spPr>
          <a:xfrm>
            <a:off x="1187624" y="1556792"/>
            <a:ext cx="2232248" cy="191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33.jpg"/>
          <p:cNvPicPr>
            <a:picLocks noChangeAspect="1"/>
          </p:cNvPicPr>
          <p:nvPr/>
        </p:nvPicPr>
        <p:blipFill>
          <a:blip r:embed="rId6" cstate="print"/>
          <a:srcRect l="9393" t="4641" r="6385" b="9875"/>
          <a:stretch>
            <a:fillRect/>
          </a:stretch>
        </p:blipFill>
        <p:spPr>
          <a:xfrm>
            <a:off x="5796136" y="1556791"/>
            <a:ext cx="2232248" cy="19532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85185E-6 L -0.23003 -0.37778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10" y="-1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19672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34.jpg"/>
          <p:cNvPicPr>
            <a:picLocks noChangeAspect="1"/>
          </p:cNvPicPr>
          <p:nvPr/>
        </p:nvPicPr>
        <p:blipFill>
          <a:blip r:embed="rId5" cstate="print"/>
          <a:srcRect l="5799" t="4075" r="7323" b="7608"/>
          <a:stretch>
            <a:fillRect/>
          </a:stretch>
        </p:blipFill>
        <p:spPr>
          <a:xfrm>
            <a:off x="1115615" y="1556792"/>
            <a:ext cx="2304257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37.jpg"/>
          <p:cNvPicPr>
            <a:picLocks noChangeAspect="1"/>
          </p:cNvPicPr>
          <p:nvPr/>
        </p:nvPicPr>
        <p:blipFill>
          <a:blip r:embed="rId6" cstate="print"/>
          <a:srcRect l="7402" t="9013" r="10340" b="9013"/>
          <a:stretch>
            <a:fillRect/>
          </a:stretch>
        </p:blipFill>
        <p:spPr>
          <a:xfrm>
            <a:off x="5724128" y="1556792"/>
            <a:ext cx="2256251" cy="19339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85185E-6 L 0.22708 -0.3777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54" y="-1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19672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35.jpg"/>
          <p:cNvPicPr>
            <a:picLocks noChangeAspect="1"/>
          </p:cNvPicPr>
          <p:nvPr/>
        </p:nvPicPr>
        <p:blipFill>
          <a:blip r:embed="rId5" cstate="print"/>
          <a:srcRect l="7291" t="5979" r="10237" b="7740"/>
          <a:stretch>
            <a:fillRect/>
          </a:stretch>
        </p:blipFill>
        <p:spPr>
          <a:xfrm>
            <a:off x="1115616" y="1556792"/>
            <a:ext cx="2304256" cy="19532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38.jpg"/>
          <p:cNvPicPr>
            <a:picLocks noChangeAspect="1"/>
          </p:cNvPicPr>
          <p:nvPr/>
        </p:nvPicPr>
        <p:blipFill>
          <a:blip r:embed="rId6" cstate="print"/>
          <a:srcRect l="8745" t="7687" r="12546" b="11072"/>
          <a:stretch>
            <a:fillRect/>
          </a:stretch>
        </p:blipFill>
        <p:spPr>
          <a:xfrm>
            <a:off x="5796136" y="1556792"/>
            <a:ext cx="2232248" cy="19842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1.85185E-6 L -0.00139 -0.37778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-1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19672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36.jpg"/>
          <p:cNvPicPr>
            <a:picLocks noChangeAspect="1"/>
          </p:cNvPicPr>
          <p:nvPr/>
        </p:nvPicPr>
        <p:blipFill>
          <a:blip r:embed="rId5" cstate="print"/>
          <a:srcRect l="7777" t="8258" r="6269" b="8258"/>
          <a:stretch>
            <a:fillRect/>
          </a:stretch>
        </p:blipFill>
        <p:spPr>
          <a:xfrm>
            <a:off x="1115615" y="1556792"/>
            <a:ext cx="2308757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39.jpg"/>
          <p:cNvPicPr>
            <a:picLocks noChangeAspect="1"/>
          </p:cNvPicPr>
          <p:nvPr/>
        </p:nvPicPr>
        <p:blipFill>
          <a:blip r:embed="rId6" cstate="print"/>
          <a:srcRect l="5119" t="7476" r="9607" b="5704"/>
          <a:stretch>
            <a:fillRect/>
          </a:stretch>
        </p:blipFill>
        <p:spPr>
          <a:xfrm>
            <a:off x="5724128" y="1556792"/>
            <a:ext cx="2376263" cy="19808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85185E-6 L -0.23003 -0.38842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10" y="-194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403648" y="404664"/>
            <a:ext cx="60486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«Больше – меньше - равно»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(для детей 6-7 лет)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99592" y="1988840"/>
            <a:ext cx="67687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indent="-895350"/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Цель</a:t>
            </a: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- </a:t>
            </a: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учить </a:t>
            </a: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детей сравнивать  две группы предметов и устанавливать соотношения между предметами: «больше», «меньше», « равно</a:t>
            </a: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».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14" name="Рисунок 13" descr="48.jpg"/>
          <p:cNvPicPr>
            <a:picLocks noChangeAspect="1"/>
          </p:cNvPicPr>
          <p:nvPr/>
        </p:nvPicPr>
        <p:blipFill>
          <a:blip r:embed="rId2" cstate="print"/>
          <a:srcRect l="9607" t="5425" r="8111" b="7208"/>
          <a:stretch>
            <a:fillRect/>
          </a:stretch>
        </p:blipFill>
        <p:spPr>
          <a:xfrm>
            <a:off x="899592" y="3573016"/>
            <a:ext cx="2088232" cy="186042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5" name="Рисунок 14" descr="51.jpg"/>
          <p:cNvPicPr>
            <a:picLocks noChangeAspect="1"/>
          </p:cNvPicPr>
          <p:nvPr/>
        </p:nvPicPr>
        <p:blipFill>
          <a:blip r:embed="rId3" cstate="print"/>
          <a:srcRect l="19397" t="13415" r="9817" b="13466"/>
          <a:stretch>
            <a:fillRect/>
          </a:stretch>
        </p:blipFill>
        <p:spPr>
          <a:xfrm>
            <a:off x="6084168" y="3573016"/>
            <a:ext cx="2088232" cy="1864493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6" name="Рисунок 15" descr="7.jpg"/>
          <p:cNvPicPr>
            <a:picLocks noChangeAspect="1"/>
          </p:cNvPicPr>
          <p:nvPr/>
        </p:nvPicPr>
        <p:blipFill>
          <a:blip r:embed="rId4" cstate="print"/>
          <a:srcRect l="9062" t="12380" r="15203" b="15067"/>
          <a:stretch>
            <a:fillRect/>
          </a:stretch>
        </p:blipFill>
        <p:spPr>
          <a:xfrm flipH="1">
            <a:off x="3851920" y="3933056"/>
            <a:ext cx="1368152" cy="1011149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85185E-6 L -0.00469 -0.3777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3" y="-1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428" y="56578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19672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49.jpg"/>
          <p:cNvPicPr>
            <a:picLocks noChangeAspect="1"/>
          </p:cNvPicPr>
          <p:nvPr/>
        </p:nvPicPr>
        <p:blipFill>
          <a:blip r:embed="rId5" cstate="print"/>
          <a:srcRect l="6269" t="5597" r="9285" b="9013"/>
          <a:stretch>
            <a:fillRect/>
          </a:stretch>
        </p:blipFill>
        <p:spPr>
          <a:xfrm>
            <a:off x="1187624" y="1556792"/>
            <a:ext cx="2232248" cy="19287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52.jpg"/>
          <p:cNvPicPr>
            <a:picLocks noChangeAspect="1"/>
          </p:cNvPicPr>
          <p:nvPr/>
        </p:nvPicPr>
        <p:blipFill>
          <a:blip r:embed="rId6" cstate="print"/>
          <a:srcRect l="10544" t="6519" r="10544" b="4780"/>
          <a:stretch>
            <a:fillRect/>
          </a:stretch>
        </p:blipFill>
        <p:spPr>
          <a:xfrm>
            <a:off x="5868143" y="1556792"/>
            <a:ext cx="2016225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85185E-6 L -0.23003 -0.38842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10" y="-194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19672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40.jpg"/>
          <p:cNvPicPr>
            <a:picLocks noChangeAspect="1"/>
          </p:cNvPicPr>
          <p:nvPr/>
        </p:nvPicPr>
        <p:blipFill>
          <a:blip r:embed="rId5" cstate="print"/>
          <a:srcRect l="6130" t="4902" r="6523" b="15033"/>
          <a:stretch>
            <a:fillRect/>
          </a:stretch>
        </p:blipFill>
        <p:spPr>
          <a:xfrm>
            <a:off x="1115616" y="1556792"/>
            <a:ext cx="2304256" cy="191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44.jpg"/>
          <p:cNvPicPr>
            <a:picLocks noChangeAspect="1"/>
          </p:cNvPicPr>
          <p:nvPr/>
        </p:nvPicPr>
        <p:blipFill>
          <a:blip r:embed="rId6" cstate="print"/>
          <a:srcRect l="6976" t="6385" r="6976" b="8130"/>
          <a:stretch>
            <a:fillRect/>
          </a:stretch>
        </p:blipFill>
        <p:spPr>
          <a:xfrm>
            <a:off x="5796136" y="1556791"/>
            <a:ext cx="2232248" cy="19532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85185E-6 L 0.22708 -0.3777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54" y="-1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19672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41.jpg"/>
          <p:cNvPicPr>
            <a:picLocks noChangeAspect="1"/>
          </p:cNvPicPr>
          <p:nvPr/>
        </p:nvPicPr>
        <p:blipFill>
          <a:blip r:embed="rId5" cstate="print"/>
          <a:srcRect l="5440" t="5842" r="10049" b="5842"/>
          <a:stretch>
            <a:fillRect/>
          </a:stretch>
        </p:blipFill>
        <p:spPr>
          <a:xfrm>
            <a:off x="1115616" y="1556792"/>
            <a:ext cx="2304256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45.jpg"/>
          <p:cNvPicPr>
            <a:picLocks noChangeAspect="1"/>
          </p:cNvPicPr>
          <p:nvPr/>
        </p:nvPicPr>
        <p:blipFill>
          <a:blip r:embed="rId6" cstate="print"/>
          <a:srcRect l="8764" t="5328" r="7292" b="10482"/>
          <a:stretch>
            <a:fillRect/>
          </a:stretch>
        </p:blipFill>
        <p:spPr>
          <a:xfrm>
            <a:off x="5796135" y="1556792"/>
            <a:ext cx="2261639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33333E-6 L -2.5E-6 -0.37801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89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19672" y="4539952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2434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43.jpg"/>
          <p:cNvPicPr>
            <a:picLocks noChangeAspect="1"/>
          </p:cNvPicPr>
          <p:nvPr/>
        </p:nvPicPr>
        <p:blipFill>
          <a:blip r:embed="rId5" cstate="print"/>
          <a:srcRect l="9083" t="6251" r="9083" b="8001"/>
          <a:stretch>
            <a:fillRect/>
          </a:stretch>
        </p:blipFill>
        <p:spPr>
          <a:xfrm>
            <a:off x="1115616" y="1538790"/>
            <a:ext cx="2232248" cy="19532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46.jpg"/>
          <p:cNvPicPr>
            <a:picLocks noChangeAspect="1"/>
          </p:cNvPicPr>
          <p:nvPr/>
        </p:nvPicPr>
        <p:blipFill>
          <a:blip r:embed="rId6" cstate="print"/>
          <a:srcRect l="6035" t="6115" r="9067" b="7871"/>
          <a:stretch>
            <a:fillRect/>
          </a:stretch>
        </p:blipFill>
        <p:spPr>
          <a:xfrm>
            <a:off x="5806422" y="1556792"/>
            <a:ext cx="2221961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85185E-6 L -0.22222 -0.3777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11" y="-1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19672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47.jpg"/>
          <p:cNvPicPr>
            <a:picLocks noChangeAspect="1"/>
          </p:cNvPicPr>
          <p:nvPr/>
        </p:nvPicPr>
        <p:blipFill>
          <a:blip r:embed="rId5" cstate="print"/>
          <a:srcRect l="9925" t="8639" r="8440" b="8639"/>
          <a:stretch>
            <a:fillRect/>
          </a:stretch>
        </p:blipFill>
        <p:spPr>
          <a:xfrm>
            <a:off x="1187624" y="1556792"/>
            <a:ext cx="2145238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50.jpg"/>
          <p:cNvPicPr>
            <a:picLocks noChangeAspect="1"/>
          </p:cNvPicPr>
          <p:nvPr/>
        </p:nvPicPr>
        <p:blipFill>
          <a:blip r:embed="rId6" cstate="print"/>
          <a:srcRect l="5560" t="6784" r="7092" b="8513"/>
          <a:stretch>
            <a:fillRect/>
          </a:stretch>
        </p:blipFill>
        <p:spPr>
          <a:xfrm>
            <a:off x="5868144" y="1556792"/>
            <a:ext cx="2177875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85185E-6 L 0.23489 -0.3884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36" y="-194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img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19672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" name="Рисунок 9" descr="2.jpg"/>
          <p:cNvPicPr>
            <a:picLocks noChangeAspect="1"/>
          </p:cNvPicPr>
          <p:nvPr/>
        </p:nvPicPr>
        <p:blipFill>
          <a:blip r:embed="rId5" cstate="print"/>
          <a:srcRect l="15204" t="16754" r="13702" b="15621"/>
          <a:stretch>
            <a:fillRect/>
          </a:stretch>
        </p:blipFill>
        <p:spPr>
          <a:xfrm>
            <a:off x="1187624" y="1700808"/>
            <a:ext cx="2108234" cy="16499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5.jpg"/>
          <p:cNvPicPr>
            <a:picLocks noChangeAspect="1"/>
          </p:cNvPicPr>
          <p:nvPr/>
        </p:nvPicPr>
        <p:blipFill>
          <a:blip r:embed="rId6" cstate="print"/>
          <a:srcRect l="8171" t="9299" r="7399" b="7014"/>
          <a:stretch>
            <a:fillRect/>
          </a:stretch>
        </p:blipFill>
        <p:spPr>
          <a:xfrm>
            <a:off x="5796136" y="1556792"/>
            <a:ext cx="2232248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2 0.00023 L -0.00139 -0.37778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2" y="-189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19672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3.jpg"/>
          <p:cNvPicPr>
            <a:picLocks noChangeAspect="1"/>
          </p:cNvPicPr>
          <p:nvPr/>
        </p:nvPicPr>
        <p:blipFill>
          <a:blip r:embed="rId5" cstate="print"/>
          <a:srcRect l="5799" t="8794" r="10372" b="12091"/>
          <a:stretch>
            <a:fillRect/>
          </a:stretch>
        </p:blipFill>
        <p:spPr>
          <a:xfrm>
            <a:off x="1115616" y="1556792"/>
            <a:ext cx="2227748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6.jpg"/>
          <p:cNvPicPr>
            <a:picLocks noChangeAspect="1"/>
          </p:cNvPicPr>
          <p:nvPr/>
        </p:nvPicPr>
        <p:blipFill>
          <a:blip r:embed="rId6" cstate="print"/>
          <a:srcRect l="6385" t="12541" r="9393" b="7433"/>
          <a:stretch>
            <a:fillRect/>
          </a:stretch>
        </p:blipFill>
        <p:spPr>
          <a:xfrm>
            <a:off x="5796136" y="1556792"/>
            <a:ext cx="2232248" cy="18734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85185E-6 L -0.22222 -0.37778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11" y="-1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19672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133.jpg"/>
          <p:cNvPicPr>
            <a:picLocks noChangeAspect="1"/>
          </p:cNvPicPr>
          <p:nvPr/>
        </p:nvPicPr>
        <p:blipFill>
          <a:blip r:embed="rId5" cstate="print"/>
          <a:srcRect l="4326" t="6251" r="7476" b="9751"/>
          <a:stretch>
            <a:fillRect/>
          </a:stretch>
        </p:blipFill>
        <p:spPr>
          <a:xfrm>
            <a:off x="1187624" y="1628800"/>
            <a:ext cx="2160240" cy="18516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13.jpg"/>
          <p:cNvPicPr>
            <a:picLocks noChangeAspect="1"/>
          </p:cNvPicPr>
          <p:nvPr/>
        </p:nvPicPr>
        <p:blipFill>
          <a:blip r:embed="rId6" cstate="print"/>
          <a:srcRect l="7181" t="6652" r="11610" b="10120"/>
          <a:stretch>
            <a:fillRect/>
          </a:stretch>
        </p:blipFill>
        <p:spPr>
          <a:xfrm>
            <a:off x="5868144" y="1556792"/>
            <a:ext cx="2160240" cy="188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85185E-6 L 0.22708 -0.3884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54" y="-194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19672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11.jpg"/>
          <p:cNvPicPr>
            <a:picLocks noChangeAspect="1"/>
          </p:cNvPicPr>
          <p:nvPr/>
        </p:nvPicPr>
        <p:blipFill>
          <a:blip r:embed="rId5" cstate="print"/>
          <a:srcRect l="9449" t="7032" r="8139" b="5469"/>
          <a:stretch>
            <a:fillRect/>
          </a:stretch>
        </p:blipFill>
        <p:spPr>
          <a:xfrm>
            <a:off x="1187624" y="1556792"/>
            <a:ext cx="2160240" cy="19202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14.jpg"/>
          <p:cNvPicPr>
            <a:picLocks noChangeAspect="1"/>
          </p:cNvPicPr>
          <p:nvPr/>
        </p:nvPicPr>
        <p:blipFill>
          <a:blip r:embed="rId6" cstate="print"/>
          <a:srcRect l="5704" t="4075" r="10133" b="5842"/>
          <a:stretch>
            <a:fillRect/>
          </a:stretch>
        </p:blipFill>
        <p:spPr>
          <a:xfrm>
            <a:off x="5796136" y="1556792"/>
            <a:ext cx="2172947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1.85185E-6 L -0.00139 -0.3884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-194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26176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12.jpg"/>
          <p:cNvPicPr>
            <a:picLocks noChangeAspect="1"/>
          </p:cNvPicPr>
          <p:nvPr/>
        </p:nvPicPr>
        <p:blipFill>
          <a:blip r:embed="rId5" cstate="print"/>
          <a:srcRect l="6385" t="5425" r="9393" b="7208"/>
          <a:stretch>
            <a:fillRect/>
          </a:stretch>
        </p:blipFill>
        <p:spPr>
          <a:xfrm>
            <a:off x="1115616" y="1556791"/>
            <a:ext cx="2232248" cy="19532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15.jpg"/>
          <p:cNvPicPr>
            <a:picLocks noChangeAspect="1"/>
          </p:cNvPicPr>
          <p:nvPr/>
        </p:nvPicPr>
        <p:blipFill>
          <a:blip r:embed="rId6" cstate="print"/>
          <a:srcRect l="8111" t="6385" r="8111" b="9874"/>
          <a:stretch>
            <a:fillRect/>
          </a:stretch>
        </p:blipFill>
        <p:spPr>
          <a:xfrm>
            <a:off x="5844142" y="1556793"/>
            <a:ext cx="2184242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4.81481E-6 L -0.22049 -0.37801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24" y="-189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19672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134.jpg"/>
          <p:cNvPicPr>
            <a:picLocks noChangeAspect="1"/>
          </p:cNvPicPr>
          <p:nvPr/>
        </p:nvPicPr>
        <p:blipFill>
          <a:blip r:embed="rId5" cstate="print"/>
          <a:srcRect l="4641" t="5597" r="9177" b="12428"/>
          <a:stretch>
            <a:fillRect/>
          </a:stretch>
        </p:blipFill>
        <p:spPr>
          <a:xfrm>
            <a:off x="1115616" y="1556792"/>
            <a:ext cx="2232248" cy="18797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19.jpg"/>
          <p:cNvPicPr>
            <a:picLocks noChangeAspect="1"/>
          </p:cNvPicPr>
          <p:nvPr/>
        </p:nvPicPr>
        <p:blipFill>
          <a:blip r:embed="rId6" cstate="print"/>
          <a:srcRect l="7551" t="6784" r="7551" b="10241"/>
          <a:stretch>
            <a:fillRect/>
          </a:stretch>
        </p:blipFill>
        <p:spPr>
          <a:xfrm>
            <a:off x="5796136" y="1536218"/>
            <a:ext cx="2232248" cy="19133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85185E-6 L 0.22708 -0.3777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54" y="-1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19672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17.jpg"/>
          <p:cNvPicPr>
            <a:picLocks noChangeAspect="1"/>
          </p:cNvPicPr>
          <p:nvPr/>
        </p:nvPicPr>
        <p:blipFill>
          <a:blip r:embed="rId5" cstate="print"/>
          <a:srcRect l="11439" t="5597" r="8582" b="9013"/>
          <a:stretch>
            <a:fillRect/>
          </a:stretch>
        </p:blipFill>
        <p:spPr>
          <a:xfrm>
            <a:off x="1115616" y="1556792"/>
            <a:ext cx="2232248" cy="19930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20.jpg"/>
          <p:cNvPicPr>
            <a:picLocks noChangeAspect="1"/>
          </p:cNvPicPr>
          <p:nvPr/>
        </p:nvPicPr>
        <p:blipFill>
          <a:blip r:embed="rId6" cstate="print"/>
          <a:srcRect l="12867" t="6385" r="8582" b="8130"/>
          <a:stretch>
            <a:fillRect/>
          </a:stretch>
        </p:blipFill>
        <p:spPr>
          <a:xfrm>
            <a:off x="5796136" y="1556792"/>
            <a:ext cx="2232248" cy="19245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1.85185E-6 L -0.00139 -0.37778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-1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99</Words>
  <Application>Microsoft Office PowerPoint</Application>
  <PresentationFormat>Экран (4:3)</PresentationFormat>
  <Paragraphs>27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39</cp:revision>
  <dcterms:created xsi:type="dcterms:W3CDTF">2020-11-19T06:34:17Z</dcterms:created>
  <dcterms:modified xsi:type="dcterms:W3CDTF">2020-11-22T17:53:40Z</dcterms:modified>
</cp:coreProperties>
</file>