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7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96" y="5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20834" y="134694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0834" y="429969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175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920834" y="1484779"/>
            <a:ext cx="10222992" cy="274320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10" name="Group 9"/>
          <p:cNvGrpSpPr/>
          <p:nvPr/>
        </p:nvGrpSpPr>
        <p:grpSpPr>
          <a:xfrm>
            <a:off x="9649215" y="4068923"/>
            <a:ext cx="1080904" cy="1080902"/>
            <a:chOff x="9685338" y="4460675"/>
            <a:chExt cx="1080904" cy="1080902"/>
          </a:xfrm>
        </p:grpSpPr>
        <p:sp>
          <p:nvSpPr>
            <p:cNvPr id="11" name="Oval 10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2" name="Oval 11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51560" y="1432223"/>
            <a:ext cx="9966960" cy="3035808"/>
          </a:xfrm>
        </p:spPr>
        <p:txBody>
          <a:bodyPr anchor="ctr">
            <a:noAutofit/>
          </a:bodyPr>
          <a:lstStyle>
            <a:lvl1pPr algn="l">
              <a:lnSpc>
                <a:spcPct val="80000"/>
              </a:lnSpc>
              <a:defRPr sz="9600" cap="all" baseline="0">
                <a:blipFill dpi="0" rotWithShape="1">
                  <a:blip r:embed="rId4"/>
                  <a:srcRect/>
                  <a:tile tx="6350" ty="-127000" sx="65000" sy="64000" flip="none" algn="tl"/>
                </a:blip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9848" y="4389120"/>
            <a:ext cx="7891272" cy="1069848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DAD116-9001-4872-865D-437796AA2689}" type="datetimeFigureOut">
              <a:rPr lang="ru-RU" smtClean="0"/>
              <a:t>08.09.2020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592733" y="4289334"/>
            <a:ext cx="1193868" cy="640080"/>
          </a:xfrm>
        </p:spPr>
        <p:txBody>
          <a:bodyPr/>
          <a:lstStyle>
            <a:lvl1pPr>
              <a:defRPr sz="2800"/>
            </a:lvl1pPr>
          </a:lstStyle>
          <a:p>
            <a:fld id="{DDD3231C-2B00-4383-8852-826014A801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79908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DAD116-9001-4872-865D-437796AA2689}" type="datetimeFigureOut">
              <a:rPr lang="ru-RU" smtClean="0"/>
              <a:t>08.09.2020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3231C-2B00-4383-8852-826014A801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00694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533400"/>
            <a:ext cx="2552700" cy="56388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66800" y="533400"/>
            <a:ext cx="7505700" cy="56388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DAD116-9001-4872-865D-437796AA2689}" type="datetimeFigureOut">
              <a:rPr lang="ru-RU" smtClean="0"/>
              <a:t>08.09.2020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3231C-2B00-4383-8852-826014A801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45891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DAD116-9001-4872-865D-437796AA2689}" type="datetimeFigureOut">
              <a:rPr lang="ru-RU" smtClean="0"/>
              <a:t>08.09.2020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3231C-2B00-4383-8852-826014A801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72259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4917989"/>
            <a:ext cx="12192000" cy="194001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67128" y="1225296"/>
            <a:ext cx="9281160" cy="3520440"/>
          </a:xfrm>
        </p:spPr>
        <p:txBody>
          <a:bodyPr anchor="ctr">
            <a:normAutofit/>
          </a:bodyPr>
          <a:lstStyle>
            <a:lvl1pPr>
              <a:lnSpc>
                <a:spcPct val="80000"/>
              </a:lnSpc>
              <a:defRPr sz="8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65774" y="5020056"/>
            <a:ext cx="9052560" cy="1066800"/>
          </a:xfrm>
        </p:spPr>
        <p:txBody>
          <a:bodyPr anchor="t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593667" y="6272784"/>
            <a:ext cx="2644309" cy="365125"/>
          </a:xfrm>
        </p:spPr>
        <p:txBody>
          <a:bodyPr/>
          <a:lstStyle/>
          <a:p>
            <a:fld id="{3FDAD116-9001-4872-865D-437796AA2689}" type="datetimeFigureOut">
              <a:rPr lang="ru-RU" smtClean="0"/>
              <a:t>08.09.2020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82708" y="6272784"/>
            <a:ext cx="6327648" cy="365125"/>
          </a:xfrm>
        </p:spPr>
        <p:txBody>
          <a:bodyPr/>
          <a:lstStyle/>
          <a:p>
            <a:endParaRPr lang="ru-RU"/>
          </a:p>
        </p:txBody>
      </p:sp>
      <p:grpSp>
        <p:nvGrpSpPr>
          <p:cNvPr id="8" name="Group 7"/>
          <p:cNvGrpSpPr/>
          <p:nvPr/>
        </p:nvGrpSpPr>
        <p:grpSpPr>
          <a:xfrm>
            <a:off x="897399" y="2325848"/>
            <a:ext cx="1080904" cy="1080902"/>
            <a:chOff x="9685338" y="4460675"/>
            <a:chExt cx="1080904" cy="1080902"/>
          </a:xfrm>
        </p:grpSpPr>
        <p:sp>
          <p:nvSpPr>
            <p:cNvPr id="9" name="Oval 8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3702" y="2506133"/>
            <a:ext cx="1188298" cy="720332"/>
          </a:xfrm>
        </p:spPr>
        <p:txBody>
          <a:bodyPr/>
          <a:lstStyle>
            <a:lvl1pPr>
              <a:defRPr sz="2800"/>
            </a:lvl1pPr>
          </a:lstStyle>
          <a:p>
            <a:fld id="{DDD3231C-2B00-4383-8852-826014A801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35279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9848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64224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DAD116-9001-4872-865D-437796AA2689}" type="datetimeFigureOut">
              <a:rPr lang="ru-RU" smtClean="0"/>
              <a:t>08.09.2020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3231C-2B00-4383-8852-826014A801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03868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64224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64224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DAD116-9001-4872-865D-437796AA2689}" type="datetimeFigureOut">
              <a:rPr lang="ru-RU" smtClean="0"/>
              <a:t>08.09.2020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3231C-2B00-4383-8852-826014A801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22923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DAD116-9001-4872-865D-437796AA2689}" type="datetimeFigureOut">
              <a:rPr lang="ru-RU" smtClean="0"/>
              <a:t>08.09.2020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3231C-2B00-4383-8852-826014A801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68795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DAD116-9001-4872-865D-437796AA2689}" type="datetimeFigureOut">
              <a:rPr lang="ru-RU" smtClean="0"/>
              <a:t>08.09.2020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3231C-2B00-4383-8852-826014A801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07182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0"/>
            <a:ext cx="6711696" cy="5020056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DAD116-9001-4872-865D-437796AA2689}" type="datetimeFigureOut">
              <a:rPr lang="ru-RU" smtClean="0"/>
              <a:t>08.09.2020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10" name="Oval 9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1" name="Oval 10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3231C-2B00-4383-8852-826014A801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00424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8303740" cy="6858000"/>
          </a:xfrm>
          <a:solidFill>
            <a:schemeClr val="tx2">
              <a:lumMod val="20000"/>
              <a:lumOff val="80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DAD116-9001-4872-865D-437796AA2689}" type="datetimeFigureOut">
              <a:rPr lang="ru-RU" smtClean="0"/>
              <a:t>08.09.2020</a:t>
            </a:fld>
            <a:endParaRPr lang="ru-RU"/>
          </a:p>
        </p:txBody>
      </p:sp>
      <p:grpSp>
        <p:nvGrpSpPr>
          <p:cNvPr id="8" name="Group 7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9" name="Oval 8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3231C-2B00-4383-8852-826014A801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49827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9848" y="484632"/>
            <a:ext cx="10058400" cy="16093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121408"/>
            <a:ext cx="10058400" cy="40507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964424" y="6272784"/>
            <a:ext cx="32735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2"/>
                </a:solidFill>
              </a:defRPr>
            </a:lvl1pPr>
          </a:lstStyle>
          <a:p>
            <a:fld id="{3FDAD116-9001-4872-865D-437796AA2689}" type="datetimeFigureOut">
              <a:rPr lang="ru-RU" smtClean="0"/>
              <a:t>08.09.2020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88136" y="6272784"/>
            <a:ext cx="63276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grpSp>
        <p:nvGrpSpPr>
          <p:cNvPr id="7" name="Group 6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8" name="Oval 7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13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14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9" name="Oval 8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11128" y="6272784"/>
            <a:ext cx="6400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1">
                <a:solidFill>
                  <a:srgbClr val="FFFFFF"/>
                </a:solidFill>
                <a:latin typeface="+mj-lt"/>
              </a:defRPr>
            </a:lvl1pPr>
          </a:lstStyle>
          <a:p>
            <a:fld id="{DDD3231C-2B00-4383-8852-826014A801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49084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kern="1200" cap="all" baseline="0">
          <a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tile tx="6350" ty="-127000" sx="65000" sy="64000" flip="none" algn="tl"/>
          </a:blip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ru-RU" dirty="0" smtClean="0"/>
              <a:t>Чудо  микроскоп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20000"/>
          </a:bodyPr>
          <a:lstStyle/>
          <a:p>
            <a:pPr algn="r"/>
            <a:r>
              <a:rPr lang="ru-RU" dirty="0"/>
              <a:t>П</a:t>
            </a:r>
            <a:r>
              <a:rPr lang="ru-RU" dirty="0" smtClean="0"/>
              <a:t>одготовила:</a:t>
            </a:r>
          </a:p>
          <a:p>
            <a:pPr algn="r"/>
            <a:r>
              <a:rPr lang="ru-RU" dirty="0" smtClean="0"/>
              <a:t>Воспитатель </a:t>
            </a:r>
            <a:r>
              <a:rPr lang="en-US" dirty="0" smtClean="0"/>
              <a:t>I</a:t>
            </a:r>
            <a:r>
              <a:rPr lang="ru-RU" dirty="0" smtClean="0"/>
              <a:t> кв. категории</a:t>
            </a:r>
          </a:p>
          <a:p>
            <a:pPr algn="r"/>
            <a:r>
              <a:rPr lang="ru-RU" dirty="0" err="1" smtClean="0"/>
              <a:t>Нечеухина</a:t>
            </a:r>
            <a:r>
              <a:rPr lang="ru-RU" dirty="0" smtClean="0"/>
              <a:t> В.А.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2856764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/>
              <a:t>Цифровой микроскоп</a:t>
            </a:r>
            <a:br>
              <a:rPr lang="ru-RU" dirty="0"/>
            </a:br>
            <a:r>
              <a:rPr lang="ru-RU" dirty="0" smtClean="0"/>
              <a:t> </a:t>
            </a:r>
            <a:r>
              <a:rPr lang="ru-RU" sz="2000" dirty="0"/>
              <a:t>вид интерактивного оборудования, который состоит из цифрового микроскопа и компьютера со специальным программным обеспечением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0665" y="2066655"/>
            <a:ext cx="6934588" cy="4107903"/>
          </a:xfrm>
        </p:spPr>
      </p:pic>
    </p:spTree>
    <p:extLst>
      <p:ext uri="{BB962C8B-B14F-4D97-AF65-F5344CB8AC3E}">
        <p14:creationId xmlns:p14="http://schemas.microsoft.com/office/powerpoint/2010/main" val="258033684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0817" y="474663"/>
            <a:ext cx="7596716" cy="5697537"/>
          </a:xfrm>
        </p:spPr>
      </p:pic>
    </p:spTree>
    <p:extLst>
      <p:ext uri="{BB962C8B-B14F-4D97-AF65-F5344CB8AC3E}">
        <p14:creationId xmlns:p14="http://schemas.microsoft.com/office/powerpoint/2010/main" val="6182235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69848" y="380010"/>
            <a:ext cx="10058400" cy="5792190"/>
          </a:xfrm>
        </p:spPr>
        <p:txBody>
          <a:bodyPr/>
          <a:lstStyle/>
          <a:p>
            <a:pPr marL="0" indent="0" algn="just">
              <a:buNone/>
            </a:pPr>
            <a:r>
              <a:rPr lang="ru-RU" sz="2400" dirty="0"/>
              <a:t>Микроскоп (от греч. — малый и смотрю) — оптический прибор для получения увеличенных изображений объектов, невидимых </a:t>
            </a:r>
            <a:r>
              <a:rPr lang="ru-RU" sz="2400" dirty="0" smtClean="0"/>
              <a:t>невооружённым </a:t>
            </a:r>
            <a:r>
              <a:rPr lang="ru-RU" sz="2400" dirty="0"/>
              <a:t>глазом</a:t>
            </a:r>
            <a:r>
              <a:rPr lang="ru-RU" sz="2400" dirty="0" smtClean="0"/>
              <a:t>.</a:t>
            </a:r>
          </a:p>
          <a:p>
            <a:pPr marL="0" indent="0" algn="just">
              <a:buNone/>
            </a:pP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8273" y="1390403"/>
            <a:ext cx="5467597" cy="54675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53120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96909" y="201613"/>
            <a:ext cx="4404531" cy="5970587"/>
          </a:xfrm>
        </p:spPr>
      </p:pic>
    </p:spTree>
    <p:extLst>
      <p:ext uri="{BB962C8B-B14F-4D97-AF65-F5344CB8AC3E}">
        <p14:creationId xmlns:p14="http://schemas.microsoft.com/office/powerpoint/2010/main" val="25567775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2877" y="439738"/>
            <a:ext cx="4052595" cy="5732462"/>
          </a:xfrm>
        </p:spPr>
      </p:pic>
    </p:spTree>
    <p:extLst>
      <p:ext uri="{BB962C8B-B14F-4D97-AF65-F5344CB8AC3E}">
        <p14:creationId xmlns:p14="http://schemas.microsoft.com/office/powerpoint/2010/main" val="18050117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12925" y="746125"/>
            <a:ext cx="8572500" cy="5143500"/>
          </a:xfrm>
        </p:spPr>
      </p:pic>
    </p:spTree>
    <p:extLst>
      <p:ext uri="{BB962C8B-B14F-4D97-AF65-F5344CB8AC3E}">
        <p14:creationId xmlns:p14="http://schemas.microsoft.com/office/powerpoint/2010/main" val="20060328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Профессии, в которых используется микроскоп.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1175" y="2226310"/>
            <a:ext cx="6096000" cy="3840480"/>
          </a:xfrm>
        </p:spPr>
      </p:pic>
    </p:spTree>
    <p:extLst>
      <p:ext uri="{BB962C8B-B14F-4D97-AF65-F5344CB8AC3E}">
        <p14:creationId xmlns:p14="http://schemas.microsoft.com/office/powerpoint/2010/main" val="113579548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Профессии, в которых используется микроскоп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4085" y="2120900"/>
            <a:ext cx="5570180" cy="4051300"/>
          </a:xfrm>
        </p:spPr>
      </p:pic>
    </p:spTree>
    <p:extLst>
      <p:ext uri="{BB962C8B-B14F-4D97-AF65-F5344CB8AC3E}">
        <p14:creationId xmlns:p14="http://schemas.microsoft.com/office/powerpoint/2010/main" val="32980928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Профессии, в которых используется микроскоп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04655" y="2220685"/>
            <a:ext cx="5764808" cy="3811979"/>
          </a:xfrm>
        </p:spPr>
      </p:pic>
    </p:spTree>
    <p:extLst>
      <p:ext uri="{BB962C8B-B14F-4D97-AF65-F5344CB8AC3E}">
        <p14:creationId xmlns:p14="http://schemas.microsoft.com/office/powerpoint/2010/main" val="169001854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Профессии, в которых используется микроскоп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98308" y="2120900"/>
            <a:ext cx="5401733" cy="4051300"/>
          </a:xfrm>
        </p:spPr>
      </p:pic>
    </p:spTree>
    <p:extLst>
      <p:ext uri="{BB962C8B-B14F-4D97-AF65-F5344CB8AC3E}">
        <p14:creationId xmlns:p14="http://schemas.microsoft.com/office/powerpoint/2010/main" val="240679212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Дерево">
  <a:themeElements>
    <a:clrScheme name="Дерево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Дерево">
      <a:majorFont>
        <a:latin typeface="Rockwell Condensed" panose="02060603050405020104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 panose="02060603020205020403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Дерево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hade val="63000"/>
              </a:schemeClr>
              <a:schemeClr val="phClr">
                <a:tint val="10000"/>
                <a:satMod val="150000"/>
              </a:schemeClr>
            </a:duotone>
          </a:blip>
          <a:tile tx="0" ty="0" sx="60000" sy="59000" flip="none" algn="tl"/>
        </a:blipFill>
        <a:blipFill rotWithShape="1">
          <a:blip xmlns:r="http://schemas.openxmlformats.org/officeDocument/2006/relationships" r:embed="rId1">
            <a:duotone>
              <a:schemeClr val="phClr">
                <a:shade val="36000"/>
                <a:satMod val="120000"/>
              </a:schemeClr>
              <a:schemeClr val="phClr">
                <a:tint val="40000"/>
              </a:schemeClr>
            </a:duotone>
          </a:blip>
          <a:tile tx="0" ty="0" sx="60000" sy="59000" flip="none" algn="tl"/>
        </a:blip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softEdge rad="12700"/>
          </a:effectLst>
        </a:effectStyle>
        <a:effectStyle>
          <a:effectLst>
            <a:outerShdw blurRad="50800" dist="19050" dir="5400000" algn="tl" rotWithShape="0">
              <a:srgbClr val="000000">
                <a:alpha val="60000"/>
              </a:srgbClr>
            </a:outerShdw>
            <a:softEdge rad="12700"/>
          </a:effectLst>
        </a:effectStyle>
      </a:effectStyleLst>
      <a:bgFillStyleLst>
        <a:solidFill>
          <a:schemeClr val="phClr"/>
        </a:solidFill>
        <a:solidFill>
          <a:schemeClr val="phClr">
            <a:shade val="97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5000"/>
                <a:shade val="58000"/>
                <a:satMod val="120000"/>
              </a:schemeClr>
              <a:schemeClr val="phClr">
                <a:tint val="50000"/>
                <a:shade val="96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ood Type" id="{7ACABC62-BF99-48CF-A9DC-4DB89C7B13DC}" vid="{142A1326-48AB-42A9-8428-CB14AA30176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TM03090434[[fn=Дерево]]</Template>
  <TotalTime>113</TotalTime>
  <Words>62</Words>
  <Application>Microsoft Office PowerPoint</Application>
  <PresentationFormat>Широкоэкранный</PresentationFormat>
  <Paragraphs>10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6" baseType="lpstr">
      <vt:lpstr>Cambria</vt:lpstr>
      <vt:lpstr>Rockwell</vt:lpstr>
      <vt:lpstr>Rockwell Condensed</vt:lpstr>
      <vt:lpstr>Wingdings</vt:lpstr>
      <vt:lpstr>Дерево</vt:lpstr>
      <vt:lpstr>Чудо  микроскоп</vt:lpstr>
      <vt:lpstr>Презентация PowerPoint</vt:lpstr>
      <vt:lpstr>Презентация PowerPoint</vt:lpstr>
      <vt:lpstr>Презентация PowerPoint</vt:lpstr>
      <vt:lpstr>Презентация PowerPoint</vt:lpstr>
      <vt:lpstr>Профессии, в которых используется микроскоп.</vt:lpstr>
      <vt:lpstr>Профессии, в которых используется микроскоп</vt:lpstr>
      <vt:lpstr>Профессии, в которых используется микроскоп</vt:lpstr>
      <vt:lpstr>Профессии, в которых используется микроскоп</vt:lpstr>
      <vt:lpstr>Цифровой микроскоп  вид интерактивного оборудования, который состоит из цифрового микроскопа и компьютера со специальным программным обеспечением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 Windows</dc:creator>
  <cp:lastModifiedBy>Пользователь Windows</cp:lastModifiedBy>
  <cp:revision>8</cp:revision>
  <dcterms:created xsi:type="dcterms:W3CDTF">2020-09-08T16:45:27Z</dcterms:created>
  <dcterms:modified xsi:type="dcterms:W3CDTF">2020-09-08T18:38:38Z</dcterms:modified>
</cp:coreProperties>
</file>