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68" r:id="rId4"/>
    <p:sldId id="269" r:id="rId5"/>
    <p:sldId id="270" r:id="rId6"/>
    <p:sldId id="291" r:id="rId7"/>
    <p:sldId id="272" r:id="rId8"/>
    <p:sldId id="260" r:id="rId9"/>
    <p:sldId id="261" r:id="rId10"/>
    <p:sldId id="262" r:id="rId11"/>
    <p:sldId id="263" r:id="rId12"/>
    <p:sldId id="264" r:id="rId13"/>
    <p:sldId id="274" r:id="rId14"/>
    <p:sldId id="275" r:id="rId15"/>
    <p:sldId id="279" r:id="rId16"/>
    <p:sldId id="276" r:id="rId17"/>
    <p:sldId id="280" r:id="rId18"/>
    <p:sldId id="277" r:id="rId19"/>
    <p:sldId id="278" r:id="rId20"/>
    <p:sldId id="284" r:id="rId21"/>
    <p:sldId id="267" r:id="rId22"/>
    <p:sldId id="288" r:id="rId23"/>
    <p:sldId id="25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5CDE69-2B37-4FB2-BB32-650516BB1614}" type="datetimeFigureOut">
              <a:rPr lang="ru-RU" smtClean="0"/>
              <a:pPr/>
              <a:t>17.02.2019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0804B1-84F6-4EF3-9584-B85A10F51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7.jpeg"/><Relationship Id="rId5" Type="http://schemas.openxmlformats.org/officeDocument/2006/relationships/image" Target="../media/image22.jpeg"/><Relationship Id="rId10" Type="http://schemas.openxmlformats.org/officeDocument/2006/relationships/image" Target="../media/image26.jpeg"/><Relationship Id="rId4" Type="http://schemas.openxmlformats.org/officeDocument/2006/relationships/image" Target="../media/image21.jpeg"/><Relationship Id="rId9" Type="http://schemas.openxmlformats.org/officeDocument/2006/relationships/hyperlink" Target="http://bismark-n5.narod.ru/p61/i0010rp.jp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23%20&#1092;&#1077;&#1074;&#1088;&#1072;&#1083;&#1103;\23%20&#1092;&#1077;&#1074;&#1088;\&#1057;&#1074;&#1080;&#1088;&#1080;&#1076;&#1086;&#1074;%20-%20&#1042;&#1086;&#1077;&#1085;&#1085;&#1099;&#1081;%20&#1084;&#1072;&#1088;&#1096;.mp3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4494" y="1149620"/>
            <a:ext cx="7740352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isometricOffAxis1Righ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День защитника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</a:t>
            </a:r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Отечества </a:t>
            </a:r>
          </a:p>
        </p:txBody>
      </p:sp>
      <p:pic>
        <p:nvPicPr>
          <p:cNvPr id="13317" name="Picture 16" descr="Рисунок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00" y="188640"/>
            <a:ext cx="228600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D:\картинки\классный час\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30941" y="3093359"/>
            <a:ext cx="2931665" cy="375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1446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от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476673"/>
            <a:ext cx="7422361" cy="482453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1003578" y="5301208"/>
            <a:ext cx="7318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Смотрите: матрос в полосатой тельняшке.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Матрос в бескозырке и якорь на пряжке.</a:t>
            </a:r>
          </a:p>
        </p:txBody>
      </p:sp>
    </p:spTree>
    <p:extLst>
      <p:ext uri="{BB962C8B-B14F-4D97-AF65-F5344CB8AC3E}">
        <p14:creationId xmlns:p14="http://schemas.microsoft.com/office/powerpoint/2010/main" xmlns="" val="211943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от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244" y="214290"/>
            <a:ext cx="9168244" cy="614366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1547812" y="5805488"/>
            <a:ext cx="66245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За ними танкист идёт молодой,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Звезда на пилотке, ремень со звездой.</a:t>
            </a:r>
          </a:p>
        </p:txBody>
      </p:sp>
    </p:spTree>
    <p:extLst>
      <p:ext uri="{BB962C8B-B14F-4D97-AF65-F5344CB8AC3E}">
        <p14:creationId xmlns:p14="http://schemas.microsoft.com/office/powerpoint/2010/main" xmlns="" val="131545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откр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3501" y="0"/>
            <a:ext cx="3660499" cy="24288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5" name="Picture 3" descr="C:\Documents and Settings\User\Мои документы\Мои рисунки\откр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536156"/>
            <a:ext cx="4143378" cy="31075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C:\Documents and Settings\User\Мои документы\Мои рисунки\откр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619493" cy="27146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6" descr="от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0"/>
            <a:ext cx="3114684" cy="235745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6" name="Picture 7" descr="от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75" y="1900238"/>
            <a:ext cx="4286250" cy="305752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6" descr="от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4897570"/>
            <a:ext cx="2601902" cy="196043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5" descr="43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19921" y="2143116"/>
            <a:ext cx="2524079" cy="189305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Картинка 2 из 322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596" y="2357430"/>
            <a:ext cx="1744808" cy="267384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C:\Documents and Settings\User\Мои документы\Мои рисунки\откр8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3440438"/>
            <a:ext cx="3428992" cy="341756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912243" y="5986363"/>
            <a:ext cx="626273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И дружно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мальчишки втроём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говорят: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Красивая форма у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наших солдат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!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042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Военный самолёт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56800" y="141277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74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252028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танк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7966" y="1554163"/>
            <a:ext cx="6780467" cy="4525962"/>
          </a:xfrm>
        </p:spPr>
      </p:pic>
    </p:spTree>
    <p:extLst>
      <p:ext uri="{BB962C8B-B14F-4D97-AF65-F5344CB8AC3E}">
        <p14:creationId xmlns:p14="http://schemas.microsoft.com/office/powerpoint/2010/main" xmlns="" val="290891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пушка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421309" y="1444023"/>
            <a:ext cx="6391051" cy="4793289"/>
          </a:xfrm>
        </p:spPr>
      </p:pic>
    </p:spTree>
    <p:extLst>
      <p:ext uri="{BB962C8B-B14F-4D97-AF65-F5344CB8AC3E}">
        <p14:creationId xmlns:p14="http://schemas.microsoft.com/office/powerpoint/2010/main" xmlns="" val="187032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«катюша»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30289" y="1556792"/>
            <a:ext cx="7032243" cy="4770205"/>
          </a:xfrm>
        </p:spPr>
      </p:pic>
    </p:spTree>
    <p:extLst>
      <p:ext uri="{BB962C8B-B14F-4D97-AF65-F5344CB8AC3E}">
        <p14:creationId xmlns:p14="http://schemas.microsoft.com/office/powerpoint/2010/main" xmlns="" val="386646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Военный корабль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Documents and Settings\ученик\Рабочий стол\корабли\400_c86c898b7e160b1a0675b44a61a49e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1268760"/>
            <a:ext cx="7788160" cy="5354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049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78"/>
    </mc:Choice>
    <mc:Fallback>
      <p:transition spd="slow" advTm="607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27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автомат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43608" y="1773299"/>
            <a:ext cx="7200800" cy="4092455"/>
          </a:xfrm>
        </p:spPr>
      </p:pic>
    </p:spTree>
    <p:extLst>
      <p:ext uri="{BB962C8B-B14F-4D97-AF65-F5344CB8AC3E}">
        <p14:creationId xmlns:p14="http://schemas.microsoft.com/office/powerpoint/2010/main" xmlns="" val="202461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пулемёт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9587" y="1992104"/>
            <a:ext cx="8532894" cy="3669144"/>
          </a:xfrm>
        </p:spPr>
      </p:pic>
    </p:spTree>
    <p:extLst>
      <p:ext uri="{BB962C8B-B14F-4D97-AF65-F5344CB8AC3E}">
        <p14:creationId xmlns:p14="http://schemas.microsoft.com/office/powerpoint/2010/main" xmlns="" val="421231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6074" y="477631"/>
            <a:ext cx="8252390" cy="5831689"/>
          </a:xfrm>
          <a:prstGeom prst="rect">
            <a:avLst/>
          </a:prstGeom>
        </p:spPr>
      </p:pic>
      <p:pic>
        <p:nvPicPr>
          <p:cNvPr id="4" name="Свиридов - Военный 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429256" y="52863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612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граната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  <p:extLst>
      <p:ext uri="{BB962C8B-B14F-4D97-AF65-F5344CB8AC3E}">
        <p14:creationId xmlns:p14="http://schemas.microsoft.com/office/powerpoint/2010/main" xmlns="" val="226111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\классный час\три богатыр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647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Поздравляем мальчиков!</a:t>
            </a:r>
            <a:endParaRPr lang="ru-RU" sz="4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38332" y="1554163"/>
            <a:ext cx="5619736" cy="4525962"/>
          </a:xfrm>
        </p:spPr>
      </p:pic>
    </p:spTree>
    <p:extLst>
      <p:ext uri="{BB962C8B-B14F-4D97-AF65-F5344CB8AC3E}">
        <p14:creationId xmlns:p14="http://schemas.microsoft.com/office/powerpoint/2010/main" xmlns="" val="164481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ards-23f-day-of-defender-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324100" y="476672"/>
            <a:ext cx="469617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698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39" y="218305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ПОГраничник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39752" y="1124744"/>
            <a:ext cx="4514374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625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674" y="249813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моряк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97860" y="1111366"/>
            <a:ext cx="5266428" cy="54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0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98" y="292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лётчик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35088" y="1124744"/>
            <a:ext cx="5445224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64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картинки\классный час\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896544" cy="6528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5912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347864" y="142528"/>
            <a:ext cx="1890936" cy="8382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сон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G:\море\0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35696" y="1052736"/>
            <a:ext cx="4873744" cy="57785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74262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641"/>
    </mc:Choice>
    <mc:Fallback>
      <p:transition spd="slow" advTm="564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от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57652" cy="257176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" name="Picture 6" descr="от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71612"/>
            <a:ext cx="3571901" cy="26786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5" descr="от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9093" y="3500438"/>
            <a:ext cx="4822033" cy="321468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285750" y="4357688"/>
            <a:ext cx="3714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Но лучше какая?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А лучше-то чья?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Сначала посмотрим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eaLnBrk="0" hangingPunct="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Решают друзья.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5357813" y="642938"/>
            <a:ext cx="37861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Смотрели мальчишки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Втроём на парад.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Красивая форма 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У наших солдат!</a:t>
            </a:r>
          </a:p>
        </p:txBody>
      </p:sp>
    </p:spTree>
    <p:extLst>
      <p:ext uri="{BB962C8B-B14F-4D97-AF65-F5344CB8AC3E}">
        <p14:creationId xmlns:p14="http://schemas.microsoft.com/office/powerpoint/2010/main" xmlns="" val="18632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267744" y="4813375"/>
            <a:ext cx="44858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У пилота на фуражке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З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олотятся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крылья птицы,</a:t>
            </a: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И, как небо, голубые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ru-RU" sz="2400" b="1" dirty="0">
                <a:latin typeface="Arial" pitchFamily="34" charset="0"/>
                <a:cs typeface="Arial" pitchFamily="34" charset="0"/>
              </a:rPr>
              <a:t>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погоны, и петлицы.</a:t>
            </a:r>
          </a:p>
        </p:txBody>
      </p:sp>
      <p:pic>
        <p:nvPicPr>
          <p:cNvPr id="3074" name="Picture 2" descr="C:\Documents and Settings\User\Мои документы\Мои рисунки\от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1124744"/>
            <a:ext cx="2877805" cy="299526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5" name="Picture 3" descr="C:\Documents and Settings\User\Мои документы\Мои рисунки\от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643306" cy="4855102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41679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550</TotalTime>
  <Words>110</Words>
  <Application>Microsoft Office PowerPoint</Application>
  <PresentationFormat>Экран (4:3)</PresentationFormat>
  <Paragraphs>33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Слайд 1</vt:lpstr>
      <vt:lpstr>Слайд 2</vt:lpstr>
      <vt:lpstr>ПОГраничник</vt:lpstr>
      <vt:lpstr>моряк</vt:lpstr>
      <vt:lpstr>лётчик</vt:lpstr>
      <vt:lpstr>Слайд 6</vt:lpstr>
      <vt:lpstr>сон</vt:lpstr>
      <vt:lpstr>Слайд 8</vt:lpstr>
      <vt:lpstr>Слайд 9</vt:lpstr>
      <vt:lpstr>Слайд 10</vt:lpstr>
      <vt:lpstr>Слайд 11</vt:lpstr>
      <vt:lpstr>Слайд 12</vt:lpstr>
      <vt:lpstr>Военный самолёт</vt:lpstr>
      <vt:lpstr>танк</vt:lpstr>
      <vt:lpstr>пушка</vt:lpstr>
      <vt:lpstr>«катюша»</vt:lpstr>
      <vt:lpstr>Военный корабль</vt:lpstr>
      <vt:lpstr>автомат</vt:lpstr>
      <vt:lpstr>пулемёт</vt:lpstr>
      <vt:lpstr>граната</vt:lpstr>
      <vt:lpstr>Слайд 21</vt:lpstr>
      <vt:lpstr>Поздравляем мальчиков!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КАТЮША</dc:creator>
  <cp:lastModifiedBy>Macros</cp:lastModifiedBy>
  <cp:revision>39</cp:revision>
  <dcterms:created xsi:type="dcterms:W3CDTF">2012-02-18T12:14:00Z</dcterms:created>
  <dcterms:modified xsi:type="dcterms:W3CDTF">2019-02-17T16:55:21Z</dcterms:modified>
</cp:coreProperties>
</file>