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62" r:id="rId3"/>
    <p:sldId id="256" r:id="rId4"/>
    <p:sldId id="282" r:id="rId5"/>
    <p:sldId id="264" r:id="rId6"/>
    <p:sldId id="276" r:id="rId7"/>
    <p:sldId id="280" r:id="rId8"/>
    <p:sldId id="28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129E"/>
    <a:srgbClr val="300741"/>
    <a:srgbClr val="196122"/>
    <a:srgbClr val="3333CC"/>
    <a:srgbClr val="662E6C"/>
    <a:srgbClr val="B50B0B"/>
    <a:srgbClr val="C9F6F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FB0FC-0DF5-47DB-95D8-A25605AEBD87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4D6E4-28D4-40D3-9D53-B652F0C75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E73713-48C4-443F-B397-7261DAC7341C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57CD-7FA7-4F42-BC35-3C6ED54B3751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809C-DCB9-497F-9204-CFB16514D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57CD-7FA7-4F42-BC35-3C6ED54B3751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809C-DCB9-497F-9204-CFB16514D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57CD-7FA7-4F42-BC35-3C6ED54B3751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809C-DCB9-497F-9204-CFB16514D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57CD-7FA7-4F42-BC35-3C6ED54B3751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809C-DCB9-497F-9204-CFB16514D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57CD-7FA7-4F42-BC35-3C6ED54B3751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809C-DCB9-497F-9204-CFB16514D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57CD-7FA7-4F42-BC35-3C6ED54B3751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809C-DCB9-497F-9204-CFB16514D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57CD-7FA7-4F42-BC35-3C6ED54B3751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809C-DCB9-497F-9204-CFB16514D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57CD-7FA7-4F42-BC35-3C6ED54B3751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809C-DCB9-497F-9204-CFB16514D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57CD-7FA7-4F42-BC35-3C6ED54B3751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809C-DCB9-497F-9204-CFB16514D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57CD-7FA7-4F42-BC35-3C6ED54B3751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809C-DCB9-497F-9204-CFB16514D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57CD-7FA7-4F42-BC35-3C6ED54B3751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BDF809C-DCB9-497F-9204-CFB16514D9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1457CD-7FA7-4F42-BC35-3C6ED54B3751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DF809C-DCB9-497F-9204-CFB16514D9F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5750" y="785813"/>
            <a:ext cx="8929688" cy="68580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3600" dirty="0" smtClean="0"/>
              <a:t>    </a:t>
            </a:r>
            <a:r>
              <a:rPr lang="ru-RU" sz="3600" dirty="0" smtClean="0">
                <a:solidFill>
                  <a:srgbClr val="FF0000"/>
                </a:solidFill>
              </a:rPr>
              <a:t>«</a:t>
            </a:r>
            <a:r>
              <a:rPr lang="ru-RU" sz="3600" b="1" dirty="0" smtClean="0">
                <a:solidFill>
                  <a:srgbClr val="FF0000"/>
                </a:solidFill>
              </a:rPr>
              <a:t>Россия – священная наша держава.</a:t>
            </a:r>
          </a:p>
          <a:p>
            <a:pPr algn="ctr">
              <a:buFont typeface="Wingdings 2" pitchFamily="18" charset="2"/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        Россия – любимая наша страна.</a:t>
            </a:r>
          </a:p>
          <a:p>
            <a:pPr>
              <a:buFont typeface="Wingdings 2" pitchFamily="18" charset="2"/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        Могучая воля – великая слава!</a:t>
            </a:r>
          </a:p>
          <a:p>
            <a:pPr>
              <a:buFont typeface="Wingdings 2" pitchFamily="18" charset="2"/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         Твоё достоянье на все времена.»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571500"/>
            <a:ext cx="5715000" cy="6070600"/>
          </a:xfrm>
          <a:prstGeom prst="rect">
            <a:avLst/>
          </a:prstGeom>
          <a:noFill/>
          <a:ln w="98425" cmpd="sng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презентация\image.jpg"/>
          <p:cNvPicPr>
            <a:picLocks noChangeAspect="1" noChangeArrowheads="1"/>
          </p:cNvPicPr>
          <p:nvPr/>
        </p:nvPicPr>
        <p:blipFill>
          <a:blip r:embed="rId2" cstate="print">
            <a:lum bright="1000" contrast="-2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221088"/>
            <a:ext cx="8424936" cy="1368152"/>
          </a:xfrm>
          <a:prstGeom prst="horizontalScroll">
            <a:avLst>
              <a:gd name="adj" fmla="val 9254"/>
            </a:avLst>
          </a:prstGeom>
          <a:solidFill>
            <a:srgbClr val="C9F6FB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6000" i="1" dirty="0" smtClean="0">
                <a:solidFill>
                  <a:srgbClr val="FF0000"/>
                </a:solidFill>
              </a:rPr>
              <a:t/>
            </a:r>
            <a:br>
              <a:rPr lang="ru-RU" sz="6000" i="1" dirty="0" smtClean="0">
                <a:solidFill>
                  <a:srgbClr val="FF0000"/>
                </a:solidFill>
              </a:rPr>
            </a:br>
            <a:r>
              <a:rPr lang="ru-RU" sz="5400" i="1" dirty="0" smtClean="0">
                <a:solidFill>
                  <a:srgbClr val="FF0000"/>
                </a:solidFill>
              </a:rPr>
              <a:t>Ассирийская держава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1196752"/>
            <a:ext cx="5904656" cy="576064"/>
          </a:xfrm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ru-RU" b="1" i="1" u="sng" dirty="0" smtClean="0">
                <a:solidFill>
                  <a:srgbClr val="C00000"/>
                </a:solidFill>
              </a:rPr>
              <a:t>Тема урока:</a:t>
            </a:r>
            <a:endParaRPr lang="ru-RU" b="1" i="1" u="sng" dirty="0">
              <a:solidFill>
                <a:srgbClr val="C00000"/>
              </a:solidFill>
            </a:endParaRPr>
          </a:p>
        </p:txBody>
      </p:sp>
      <p:pic>
        <p:nvPicPr>
          <p:cNvPr id="5" name="Picture 5" descr="C:\Users\Бугаева\Desktop\ассирийское государство\штурм иног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916832"/>
            <a:ext cx="3481726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???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1196752"/>
            <a:ext cx="4040188" cy="659352"/>
          </a:xfrm>
        </p:spPr>
        <p:txBody>
          <a:bodyPr/>
          <a:lstStyle/>
          <a:p>
            <a:r>
              <a:rPr lang="ru-RU" dirty="0" smtClean="0"/>
              <a:t>Ассирия </a:t>
            </a:r>
            <a:r>
              <a:rPr lang="en-US" dirty="0" smtClean="0"/>
              <a:t>X </a:t>
            </a:r>
            <a:r>
              <a:rPr lang="ru-RU" dirty="0" smtClean="0"/>
              <a:t>в до н.э.</a:t>
            </a:r>
            <a:endParaRPr lang="ru-RU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2632869"/>
            <a:ext cx="3781970" cy="4015033"/>
          </a:xfrm>
          <a:prstGeom prst="rect">
            <a:avLst/>
          </a:prstGeom>
          <a:noFill/>
          <a:ln w="98425" cmpd="sng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1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212976"/>
            <a:ext cx="4459614" cy="3024336"/>
          </a:xfrm>
          <a:prstGeom prst="rect">
            <a:avLst/>
          </a:prstGeom>
          <a:noFill/>
          <a:ln w="92075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>
          <a:xfrm>
            <a:off x="4788024" y="2132856"/>
            <a:ext cx="4041775" cy="65484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Ассирийская держава в </a:t>
            </a:r>
            <a:r>
              <a:rPr lang="en-US" dirty="0" smtClean="0"/>
              <a:t>VII</a:t>
            </a:r>
            <a:r>
              <a:rPr lang="ru-RU" dirty="0" smtClean="0"/>
              <a:t> в. до н.э.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24744"/>
            <a:ext cx="7006214" cy="4734272"/>
          </a:xfrm>
          <a:prstGeom prst="rect">
            <a:avLst/>
          </a:prstGeom>
          <a:noFill/>
          <a:ln w="92075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969963"/>
            <a:ext cx="8267700" cy="1663700"/>
          </a:xfrm>
          <a:solidFill>
            <a:srgbClr val="0070C0"/>
          </a:solidFill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425" y="2857500"/>
            <a:ext cx="8037513" cy="3000375"/>
          </a:xfrm>
          <a:prstGeom prst="rect">
            <a:avLst/>
          </a:prstGeom>
          <a:noFill/>
          <a:ln w="73025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907704" y="5949280"/>
            <a:ext cx="7059560" cy="604664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 w="635">
                  <a:noFill/>
                </a:ln>
                <a:solidFill>
                  <a:srgbClr val="76129E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Рисунок нашего времени</a:t>
            </a:r>
            <a:endParaRPr kumimoji="0" lang="ru-RU" sz="2000" b="1" i="0" u="none" strike="noStrike" kern="1200" cap="none" spc="0" normalizeH="0" baseline="0" noProof="0" dirty="0">
              <a:ln w="635">
                <a:noFill/>
              </a:ln>
              <a:solidFill>
                <a:srgbClr val="76129E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789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05064"/>
            <a:ext cx="7851648" cy="89269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76129E"/>
                </a:solidFill>
              </a:rPr>
              <a:t>Оцените свою работу на уроке</a:t>
            </a:r>
            <a:endParaRPr lang="ru-RU" sz="4000" dirty="0">
              <a:solidFill>
                <a:srgbClr val="76129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484784"/>
            <a:ext cx="7854696" cy="237626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196122"/>
                </a:solidFill>
              </a:rPr>
              <a:t>«</a:t>
            </a:r>
            <a:r>
              <a:rPr lang="ru-RU" b="1" dirty="0" smtClean="0">
                <a:solidFill>
                  <a:srgbClr val="196122"/>
                </a:solidFill>
                <a:latin typeface="Gungsuh" pitchFamily="18" charset="-127"/>
                <a:ea typeface="Gungsuh" pitchFamily="18" charset="-127"/>
              </a:rPr>
              <a:t>Меня удивило на уроке……………………..»</a:t>
            </a:r>
            <a:endParaRPr lang="ru-RU" dirty="0" smtClean="0">
              <a:solidFill>
                <a:srgbClr val="196122"/>
              </a:solidFill>
              <a:latin typeface="Gungsuh" pitchFamily="18" charset="-127"/>
              <a:ea typeface="Gungsuh" pitchFamily="18" charset="-127"/>
            </a:endParaRPr>
          </a:p>
          <a:p>
            <a:pPr algn="ctr"/>
            <a:r>
              <a:rPr lang="ru-RU" b="1" dirty="0" smtClean="0">
                <a:solidFill>
                  <a:srgbClr val="196122"/>
                </a:solidFill>
                <a:latin typeface="Gungsuh" pitchFamily="18" charset="-127"/>
                <a:ea typeface="Gungsuh" pitchFamily="18" charset="-127"/>
              </a:rPr>
              <a:t>«Я сумел понять, что………………………….»</a:t>
            </a:r>
            <a:endParaRPr lang="ru-RU" dirty="0" smtClean="0">
              <a:solidFill>
                <a:srgbClr val="196122"/>
              </a:solidFill>
              <a:latin typeface="Gungsuh" pitchFamily="18" charset="-127"/>
              <a:ea typeface="Gungsuh" pitchFamily="18" charset="-127"/>
            </a:endParaRPr>
          </a:p>
          <a:p>
            <a:pPr algn="ctr"/>
            <a:r>
              <a:rPr lang="ru-RU" b="1" dirty="0" smtClean="0">
                <a:solidFill>
                  <a:srgbClr val="196122"/>
                </a:solidFill>
                <a:latin typeface="Gungsuh" pitchFamily="18" charset="-127"/>
                <a:ea typeface="Gungsuh" pitchFamily="18" charset="-127"/>
              </a:rPr>
              <a:t>«Я не успел на уроке ………………………....»</a:t>
            </a:r>
            <a:endParaRPr lang="ru-RU" dirty="0" smtClean="0">
              <a:solidFill>
                <a:srgbClr val="196122"/>
              </a:solidFill>
              <a:latin typeface="Gungsuh" pitchFamily="18" charset="-127"/>
              <a:ea typeface="Gungsuh" pitchFamily="18" charset="-127"/>
            </a:endParaRPr>
          </a:p>
          <a:p>
            <a:pPr algn="ctr"/>
            <a:r>
              <a:rPr lang="ru-RU" b="1" dirty="0" smtClean="0">
                <a:solidFill>
                  <a:srgbClr val="196122"/>
                </a:solidFill>
                <a:latin typeface="Gungsuh" pitchFamily="18" charset="-127"/>
                <a:ea typeface="Gungsuh" pitchFamily="18" charset="-127"/>
              </a:rPr>
              <a:t>«Я бы еще хотел узнать о том, что…………»</a:t>
            </a:r>
            <a:endParaRPr lang="ru-RU" dirty="0" smtClean="0">
              <a:solidFill>
                <a:srgbClr val="196122"/>
              </a:solidFill>
              <a:latin typeface="Gungsuh" pitchFamily="18" charset="-127"/>
              <a:ea typeface="Gungsuh" pitchFamily="18" charset="-127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На выбор:</a:t>
            </a:r>
          </a:p>
          <a:p>
            <a:pPr algn="ctr">
              <a:buNone/>
            </a:pPr>
            <a:r>
              <a:rPr lang="ru-RU" dirty="0" smtClean="0"/>
              <a:t>мини-сочинение;</a:t>
            </a:r>
          </a:p>
          <a:p>
            <a:pPr algn="ctr">
              <a:buNone/>
            </a:pPr>
            <a:r>
              <a:rPr lang="ru-RU" dirty="0" smtClean="0"/>
              <a:t>рисунок</a:t>
            </a:r>
          </a:p>
          <a:p>
            <a:pPr algn="ctr">
              <a:buNone/>
            </a:pPr>
            <a:r>
              <a:rPr lang="ru-RU" dirty="0" smtClean="0"/>
              <a:t>по теме </a:t>
            </a:r>
          </a:p>
          <a:p>
            <a:pPr algn="ctr">
              <a:buNone/>
            </a:pPr>
            <a:r>
              <a:rPr lang="ru-RU" dirty="0" smtClean="0">
                <a:solidFill>
                  <a:srgbClr val="300741"/>
                </a:solidFill>
              </a:rPr>
              <a:t>«Переход к железному веку – это благо или зло для человечества»?</a:t>
            </a:r>
            <a:endParaRPr lang="ru-RU" dirty="0">
              <a:solidFill>
                <a:srgbClr val="30074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316</TotalTime>
  <Words>111</Words>
  <Application>Microsoft Office PowerPoint</Application>
  <PresentationFormat>Экран (4:3)</PresentationFormat>
  <Paragraphs>25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Слайд 2</vt:lpstr>
      <vt:lpstr> Ассирийская держава</vt:lpstr>
      <vt:lpstr>???</vt:lpstr>
      <vt:lpstr>Слайд 5</vt:lpstr>
      <vt:lpstr>Слайд 6</vt:lpstr>
      <vt:lpstr>Оцените свою работу на уроке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2015-11-22T13:07:17Z</dcterms:created>
  <dcterms:modified xsi:type="dcterms:W3CDTF">2015-12-09T14:07:34Z</dcterms:modified>
</cp:coreProperties>
</file>