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82" r:id="rId2"/>
    <p:sldId id="273" r:id="rId3"/>
    <p:sldId id="276" r:id="rId4"/>
    <p:sldId id="279" r:id="rId5"/>
    <p:sldId id="274" r:id="rId6"/>
    <p:sldId id="275" r:id="rId7"/>
    <p:sldId id="278" r:id="rId8"/>
    <p:sldId id="277" r:id="rId9"/>
    <p:sldId id="256" r:id="rId10"/>
    <p:sldId id="257" r:id="rId11"/>
    <p:sldId id="259" r:id="rId12"/>
    <p:sldId id="272" r:id="rId13"/>
    <p:sldId id="261" r:id="rId14"/>
    <p:sldId id="284" r:id="rId15"/>
    <p:sldId id="262" r:id="rId16"/>
    <p:sldId id="268" r:id="rId17"/>
    <p:sldId id="283" r:id="rId18"/>
    <p:sldId id="280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25.11.2020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audio" Target="../media/audio3.wav"/><Relationship Id="rId7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audio" Target="../media/audio1.wav"/><Relationship Id="rId7" Type="http://schemas.openxmlformats.org/officeDocument/2006/relationships/image" Target="../media/image2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6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3" Type="http://schemas.openxmlformats.org/officeDocument/2006/relationships/audio" Target="../media/audio1.wav"/><Relationship Id="rId7" Type="http://schemas.openxmlformats.org/officeDocument/2006/relationships/image" Target="../media/image29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5" Type="http://schemas.openxmlformats.org/officeDocument/2006/relationships/image" Target="../media/image2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audio" Target="../media/audio3.wav"/><Relationship Id="rId7" Type="http://schemas.openxmlformats.org/officeDocument/2006/relationships/image" Target="../media/image3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gif"/><Relationship Id="rId5" Type="http://schemas.openxmlformats.org/officeDocument/2006/relationships/image" Target="../media/image31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audio" Target="../media/audio1.wav"/><Relationship Id="rId7" Type="http://schemas.openxmlformats.org/officeDocument/2006/relationships/image" Target="../media/image37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устая карт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2714620"/>
            <a:ext cx="67953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blipFill>
                  <a:blip r:embed="rId3"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 </a:t>
            </a:r>
          </a:p>
          <a:p>
            <a:pPr algn="ctr"/>
            <a:r>
              <a:rPr lang="ru-RU" sz="2800" b="1" dirty="0" smtClean="0">
                <a:blipFill>
                  <a:blip r:embed="rId3"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«Путешествие по острову Безопасности»</a:t>
            </a:r>
            <a:endParaRPr lang="ru-RU" sz="2800" b="1" dirty="0">
              <a:blipFill>
                <a:blip r:embed="rId3"/>
                <a:tile tx="0" ty="0" sx="100000" sy="100000" flip="none" algn="tl"/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142852"/>
            <a:ext cx="74787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b="1" dirty="0" smtClean="0"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cs typeface="Times New Roman" pitchFamily="18" charset="0"/>
              </a:rPr>
              <a:t>«Детский сад № 83»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5786454"/>
            <a:ext cx="3115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cs typeface="Times New Roman" pitchFamily="18" charset="0"/>
              </a:rPr>
              <a:t>Воспитатель Костенко Т. В</a:t>
            </a:r>
            <a:r>
              <a:rPr lang="ru-RU" dirty="0" smtClean="0">
                <a:blipFill>
                  <a:blip r:embed="rId3"/>
                  <a:tile tx="0" ty="0" sx="100000" sy="100000" flip="none" algn="tl"/>
                </a:blip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blipFill>
                <a:blip r:embed="rId3"/>
                <a:tile tx="0" ty="0" sx="100000" sy="100000" flip="none" algn="tl"/>
              </a:blip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creen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76" y="2928934"/>
            <a:ext cx="3528392" cy="32528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4" y="2928934"/>
            <a:ext cx="3511640" cy="3246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7290" y="142852"/>
            <a:ext cx="6840761" cy="1754326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Найди правильную картинку</a:t>
            </a:r>
          </a:p>
          <a:p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84346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creen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469" y="620688"/>
            <a:ext cx="6004464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 выглядит пешеходный </a:t>
            </a:r>
          </a:p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переход на дороге?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" y="4429132"/>
            <a:ext cx="2304256" cy="1630282"/>
          </a:xfrm>
          <a:prstGeom prst="rect">
            <a:avLst/>
          </a:prstGeom>
        </p:spPr>
      </p:pic>
      <p:pic>
        <p:nvPicPr>
          <p:cNvPr id="9" name="Рисунок 8" descr="pesh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00760" y="4357694"/>
            <a:ext cx="2607487" cy="1738325"/>
          </a:xfrm>
          <a:prstGeom prst="rect">
            <a:avLst/>
          </a:prstGeom>
        </p:spPr>
      </p:pic>
      <p:pic>
        <p:nvPicPr>
          <p:cNvPr id="10" name="Рисунок 9" descr="№4(52)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357554" y="4357694"/>
            <a:ext cx="2500330" cy="16677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741218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74 0.00116 C -0.0783 -0.03261 -0.07917 -0.06616 -0.08073 -0.0997 C -0.08125 -0.11196 -0.08611 -0.12422 -0.08854 -0.13625 C -0.09306 -0.16053 -0.08733 -0.13416 -0.09219 -0.16747 C -0.09705 -0.20009 -0.09809 -0.20518 -0.10573 -0.229 C -0.10781 -0.23548 -0.11233 -0.24312 -0.11545 -0.24844 C -0.11788 -0.2526 -0.12309 -0.26 -0.12309 -0.25977 C -0.13229 -0.28845 -0.1842 -0.31112 -0.2099 -0.31806 C -0.21962 -0.32061 -0.23455 -0.3294 -0.24427 -0.32986 C -0.28906 -0.33171 -0.33438 -0.33102 -0.37934 -0.33171 C -0.38837 -0.33611 -0.38577 -0.33796 -0.38906 -0.33171 " pathEditMode="relative" rAng="0" ptsTypes="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17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79991E-6 L 0.40955 -0.5010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-25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1  E" pathEditMode="relative" ptsTypes="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0">
          <a:fgClr>
            <a:srgbClr val="0070C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60232" y="764704"/>
            <a:ext cx="2123728" cy="54006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95536" y="1412776"/>
            <a:ext cx="1296144" cy="1296144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179051" y="1332707"/>
            <a:ext cx="1358382" cy="1368152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355976" y="3068960"/>
            <a:ext cx="1368152" cy="136815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051720" y="3045176"/>
            <a:ext cx="1368152" cy="13681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39552" y="5035907"/>
            <a:ext cx="1346448" cy="13464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858242" y="5013176"/>
            <a:ext cx="1358382" cy="136815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608" y="237213"/>
            <a:ext cx="6678488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Светофор растерял свои цвета, помоги ему найти их!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6227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83071E-6 C 0.03907 -0.02591 0.0007 -0.00209 0.11545 -0.00209 C 0.17743 -0.00209 0.23959 -0.00347 0.30157 -0.00417 C 0.32344 -0.00486 0.35469 0.00208 0.37552 -0.01642 C 0.37882 -0.02313 0.37969 -0.02938 0.3816 -0.03678 C 0.37969 -0.09297 0.38542 -0.07123 0.3724 -0.09621 C 0.3717 -0.10014 0.37101 -0.10963 0.36615 -0.11055 C 0.36337 -0.11101 0.35851 -0.10662 0.35851 -0.10662 " pathEditMode="relative" ptsTypes="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35985E-6 C 0.00312 -0.00301 0.00573 -0.00717 0.0092 -0.00902 C 0.01076 -0.00971 0.0125 -0.00995 0.01406 -0.0111 C 0.03038 -0.02359 0.01736 -0.01688 0.02795 -0.02197 C 0.03351 -0.02983 0.03993 -0.03539 0.0467 -0.04163 C 0.05399 -0.04834 0.04878 -0.04672 0.05434 -0.05458 C 0.05816 -0.05967 0.06042 -0.05944 0.06528 -0.06106 C 0.07309 -0.07169 0.0816 -0.07701 0.09028 -0.08511 C 0.09757 -0.10014 0.08889 -0.08534 0.09809 -0.09366 C 0.1 -0.09528 0.10104 -0.09829 0.10278 -0.10014 C 0.10955 -0.10754 0.11545 -0.11147 0.12135 -0.1198 C 0.12396 -0.12951 0.12864 -0.12882 0.13385 -0.13506 C 0.13715 -0.13876 0.13854 -0.14454 0.14167 -0.14801 C 0.14479 -0.15148 0.1493 -0.15148 0.1526 -0.15472 C 0.16233 -0.1642 0.15191 -0.15911 0.16337 -0.16328 C 0.17726 -0.17623 0.19062 -0.19033 0.20243 -0.20675 C 0.20399 -0.20884 0.20694 -0.20907 0.20868 -0.21115 C 0.22448 -0.22872 0.23594 -0.25278 0.2493 -0.27405 C 0.25278 -0.28862 0.26059 -0.29487 0.26944 -0.30227 C 0.27882 -0.31013 0.28819 -0.31823 0.29739 -0.32632 C 0.30243 -0.3365 0.30989 -0.34482 0.31788 -0.35014 C 0.32014 -0.36101 0.32222 -0.36517 0.32882 -0.37211 C 0.33472 -0.38483 0.32778 -0.37257 0.33802 -0.38275 C 0.33976 -0.3846 0.3408 -0.38784 0.34271 -0.38946 C 0.34965 -0.39639 0.35139 -0.39084 0.35833 -0.40241 C 0.36094 -0.4068 0.36267 -0.41189 0.36597 -0.41536 C 0.36788 -0.41836 0.37135 -0.41952 0.37396 -0.42183 C 0.37552 -0.42322 0.37673 -0.42461 0.37847 -0.42623 C 0.39757 -0.45028 0.38125 -0.43363 0.39878 -0.45028 C 0.40486 -0.45629 0.41024 -0.46207 0.41753 -0.46554 C 0.42292 -0.46832 0.43455 -0.47179 0.43455 -0.47156 C 0.45382 -0.49861 0.48646 -0.5155 0.5125 -0.52405 C 0.5434 -0.55273 0.60712 -0.54255 0.63108 -0.54371 C 0.66632 -0.55088 0.68316 -0.55227 0.72448 -0.55227 " pathEditMode="relative" rAng="0" ptsTypes="fffffffffffffffffffffffffffffffff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15" y="-2763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0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100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100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0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" dur="10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52 -0.00346 0.00069 -0.00693 0.00156 -0.01017 C 0.00572 -0.02428 0.02378 -0.03191 0.03385 -0.03469 C 0.03697 -0.03746 0.03993 -0.04024 0.04305 -0.04301 C 0.04479 -0.04463 0.04583 -0.04787 0.04774 -0.04902 C 0.05503 -0.05319 0.07204 -0.05457 0.07847 -0.05527 C 0.08524 -0.06128 0.09218 -0.06336 0.1 -0.06544 C 0.1118 -0.07585 0.12638 -0.07631 0.1401 -0.0777 C 0.15225 -0.08603 0.16666 -0.08718 0.18003 -0.08996 C 0.20746 -0.10245 0.17309 -0.08741 0.19704 -0.0962 C 0.21302 -0.10198 0.22621 -0.111 0.24305 -0.1147 C 0.25468 -0.12234 0.26892 -0.12766 0.28159 -0.13112 C 0.28819 -0.13297 0.30156 -0.13506 0.30156 -0.13506 C 0.36822 -0.13413 0.43506 -0.13806 0.50156 -0.13112 C 0.50572 -0.13066 0.51979 -0.11864 0.52777 -0.11679 C 0.53194 -0.11332 0.53645 -0.11077 0.5401 -0.10638 C 0.54687 -0.09805 0.54756 -0.08556 0.55243 -0.07562 C 0.5552 -0.06359 0.55694 -0.05134 0.55694 -0.03885 " pathEditMode="relative" ptsTypes="fffffffffffffffffA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creen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5984" y="357166"/>
            <a:ext cx="4846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Подбери нужный знак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412776"/>
            <a:ext cx="5616624" cy="48965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72" y="1452884"/>
            <a:ext cx="1574377" cy="12961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611" y="3128998"/>
            <a:ext cx="1216845" cy="14640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38" y="4786322"/>
            <a:ext cx="1423297" cy="127221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81082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8.51064E-7 C 0.02275 0.00509 0.04184 0.00486 0.06615 0.00601 C 0.079 0.01295 0.09254 0.01411 0.10625 0.01642 C 0.12674 0.02475 0.15087 0.02498 0.1724 0.02868 C 0.20816 0.04394 0.26198 0.03608 0.2908 0.03677 C 0.31389 0.03747 0.33698 0.03816 0.3599 0.03885 C 0.39549 0.05111 0.43941 0.03909 0.47691 0.03677 C 0.51632 0.02637 0.57882 0.03168 0.61702 0.03076 C 0.62518 0.02706 0.62014 0.02983 0.63091 0.02035 C 0.63247 0.01897 0.63542 0.01642 0.63542 0.01642 C 0.64288 0.00139 0.64184 -0.00185 0.64618 -0.0185 C 0.64809 -0.04972 0.65382 -0.08742 0.64011 -0.11494 C 0.63698 -0.13113 0.63542 -0.14708 0.63386 -0.16397 C 0.63334 -0.17553 0.63334 -0.18733 0.63247 -0.19889 C 0.63229 -0.20166 0.63091 -0.20698 0.63091 -0.20698 " pathEditMode="relative" ptsTypes="ffffffffffffff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creen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5984" y="357166"/>
            <a:ext cx="4846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Подбери нужный знак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ageт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571736" y="1571612"/>
            <a:ext cx="6572264" cy="44351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38" y="4786322"/>
            <a:ext cx="1423297" cy="12722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611" y="3128998"/>
            <a:ext cx="1216845" cy="14640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372" y="1452884"/>
            <a:ext cx="1574377" cy="12961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81082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0.00162 C 0.22968 0.0502 0.45972 0.10294 0.57482 0.02452 C 0.69027 -0.0532 0.67135 -0.38677 0.69097 -0.46866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" y="-18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creen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8804" y="692696"/>
            <a:ext cx="4846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Подбери нужный знак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484784"/>
            <a:ext cx="5639601" cy="46550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52" y="4714884"/>
            <a:ext cx="851697" cy="8516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759" y="3361562"/>
            <a:ext cx="885166" cy="7891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208" y="1844824"/>
            <a:ext cx="936104" cy="9361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454253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0.00786 C 0.0283 0.01781 0.05295 0.01804 0.07657 0.02012 C 0.0908 0.0266 0.10452 0.03007 0.11962 0.03238 C 0.1342 0.03909 0.12552 0.03608 0.14584 0.03863 C 0.1665 0.04418 0.18785 0.04349 0.20886 0.04881 C 0.29618 0.04788 0.34497 0.05644 0.41493 0.04279 C 0.42275 0.03932 0.42865 0.03585 0.43646 0.03446 C 0.44653 0.03261 0.45712 0.03238 0.46736 0.02845 C 0.47882 0.02405 0.48768 0.01295 0.49809 0.00578 C 0.51216 -0.0044 0.5257 -0.02105 0.53646 -0.03725 C 0.54236 -0.04604 0.54861 -0.05228 0.55348 -0.06177 C 0.55677 -0.07518 0.55243 -0.06061 0.55955 -0.07403 C 0.56198 -0.07842 0.56337 -0.08374 0.5658 -0.08837 C 0.56771 -0.096 0.57101 -0.10294 0.57188 -0.11104 C 0.57552 -0.14319 0.57674 -0.17326 0.58577 -0.20333 C 0.59045 -0.2186 0.59375 -0.23479 0.59809 -0.25029 C 0.59983 -0.25631 0.60261 -0.2688 0.60261 -0.26857 C 0.60486 -0.31159 0.60573 -0.34444 0.60417 -0.38978 C 0.60348 -0.40759 0.60191 -0.43234 0.59184 -0.44506 C 0.58924 -0.45663 0.58629 -0.44992 0.58264 -0.45917 " pathEditMode="relative" rAng="0" ptsTypes="fffffffffffffffffff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-20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creen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8804" y="692696"/>
            <a:ext cx="4846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Подбери нужный знак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484784"/>
            <a:ext cx="5830651" cy="47270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029" y="1332171"/>
            <a:ext cx="866775" cy="1219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029" y="4653136"/>
            <a:ext cx="866775" cy="12192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642" y="2852936"/>
            <a:ext cx="899162" cy="13776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588237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4.16281E-7 C 0.06668 0.00138 0.13334 0.00162 0.20001 0.00393 C 0.22605 0.00485 0.25244 0.01202 0.27848 0.01434 C 0.30609 0.02428 0.28161 0.01642 0.33838 0.02243 C 0.3573 0.02428 0.36928 0.02752 0.39081 0.02867 C 0.40678 0.03561 0.42345 0.0333 0.43994 0.03885 C 0.47049 0.037 0.51529 0.04348 0.54619 0.02243 C 0.55036 0.01434 0.55348 0.00462 0.55852 -0.00208 C 0.56043 -0.00972 0.56147 -0.01596 0.56477 -0.02267 C 0.56754 -0.03562 0.56911 -0.0488 0.5724 -0.06152 C 0.57883 -0.1161 0.57553 -0.07933 0.57553 -0.1723 " pathEditMode="relative" ptsTypes="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creen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7290" y="285728"/>
            <a:ext cx="700092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Какой светофор горит детям?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screen-6и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42910" y="1214422"/>
            <a:ext cx="5429288" cy="5355895"/>
          </a:xfrm>
          <a:prstGeom prst="rect">
            <a:avLst/>
          </a:prstGeom>
        </p:spPr>
      </p:pic>
      <p:pic>
        <p:nvPicPr>
          <p:cNvPr id="1028" name="Picture 4" descr="https://avatars.mds.yandex.net/get-zen_doc/1912454/pub_5cd4887ced7a4c00aee44dd2_5cd48a38849658051f76676b/scale_120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72396" y="3643314"/>
            <a:ext cx="642942" cy="1099233"/>
          </a:xfrm>
          <a:prstGeom prst="rect">
            <a:avLst/>
          </a:prstGeom>
          <a:noFill/>
        </p:spPr>
      </p:pic>
      <p:pic>
        <p:nvPicPr>
          <p:cNvPr id="1030" name="Picture 6" descr="https://avatars.mds.yandex.net/get-zen_doc/1912454/pub_5cd4887ced7a4c00aee44dd2_5cd48a38849658051f76676b/scale_120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00958" y="5143512"/>
            <a:ext cx="665180" cy="1119184"/>
          </a:xfrm>
          <a:prstGeom prst="rect">
            <a:avLst/>
          </a:prstGeom>
          <a:noFill/>
        </p:spPr>
      </p:pic>
      <p:pic>
        <p:nvPicPr>
          <p:cNvPr id="17" name="Рисунок 16" descr="kisspng-traffic-light-clip-art-stoplight-image-5aabdb4d0b6c97.2795701615212122370468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7572396" y="1357298"/>
            <a:ext cx="673053" cy="15968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741218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65626E-6 C -0.01579 -0.07333 -0.03055 -0.14573 -0.08159 -0.18714 C -0.13298 -0.22832 -0.221 -0.23826 -0.30798 -0.24775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-12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900igr.net/up/datai/131884/0028-021-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6" descr="C:\Documents and Settings\Администратор\Рабочий стол\огонь\s1137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1441">
            <a:off x="1596717" y="4292262"/>
            <a:ext cx="1751465" cy="2452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Documents and Settings\Администратор\Рабочий стол\огонь\s1137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1404">
            <a:off x="2276726" y="3877744"/>
            <a:ext cx="1751465" cy="2452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Documents and Settings\Администратор\Рабочий стол\огонь\s1137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7071">
            <a:off x="2995678" y="4224626"/>
            <a:ext cx="1751465" cy="2452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Documents and Settings\Администратор\Рабочий стол\огонь\s1137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1441">
            <a:off x="1083934" y="4327651"/>
            <a:ext cx="1751465" cy="2452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Documents and Settings\Администратор\Рабочий стол\огонь\s1137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1441">
            <a:off x="739460" y="4542821"/>
            <a:ext cx="1751465" cy="2452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:\Documents and Settings\Администратор\Рабочий стол\огонь\s1137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7071">
            <a:off x="3352868" y="4467580"/>
            <a:ext cx="1751465" cy="2452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C:\Documents and Settings\Администратор\Рабочий стол\огонь\s1137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77071">
            <a:off x="3852934" y="4610456"/>
            <a:ext cx="1751465" cy="24520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Овальная выноска 12"/>
          <p:cNvSpPr/>
          <p:nvPr/>
        </p:nvSpPr>
        <p:spPr>
          <a:xfrm>
            <a:off x="428596" y="2000240"/>
            <a:ext cx="4429156" cy="1428760"/>
          </a:xfrm>
          <a:prstGeom prst="wedgeEllipseCallout">
            <a:avLst>
              <a:gd name="adj1" fmla="val 83968"/>
              <a:gd name="adj2" fmla="val 1474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00100" y="2357430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 урони  уголёк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04_csotores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449470" flipH="1">
            <a:off x="3225931" y="3782476"/>
            <a:ext cx="3710546" cy="1143008"/>
          </a:xfrm>
          <a:prstGeom prst="rect">
            <a:avLst/>
          </a:prstGeom>
        </p:spPr>
      </p:pic>
      <p:pic>
        <p:nvPicPr>
          <p:cNvPr id="4" name="Рисунок 3" descr="f1dd8f97844eef0ebbde1c54baa3852a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643306" y="1857364"/>
            <a:ext cx="5206864" cy="5176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jnPklOY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924432">
            <a:off x="-34944" y="113235"/>
            <a:ext cx="2832298" cy="2116827"/>
          </a:xfrm>
          <a:prstGeom prst="rect">
            <a:avLst/>
          </a:prstGeom>
        </p:spPr>
      </p:pic>
      <p:pic>
        <p:nvPicPr>
          <p:cNvPr id="5" name="Рисунок 4" descr="608dccc3e335bfad11fe2db911af24d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4346" y="1357298"/>
            <a:ext cx="9714552" cy="5631405"/>
          </a:xfrm>
          <a:prstGeom prst="rect">
            <a:avLst/>
          </a:prstGeom>
        </p:spPr>
      </p:pic>
      <p:pic>
        <p:nvPicPr>
          <p:cNvPr id="2" name="Рисунок 1" descr="Rolando_Locomoto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357167"/>
            <a:ext cx="6149438" cy="6500834"/>
          </a:xfrm>
          <a:prstGeom prst="rect">
            <a:avLst/>
          </a:prstGeom>
        </p:spPr>
      </p:pic>
      <p:sp>
        <p:nvSpPr>
          <p:cNvPr id="3" name="Овальная выноска 2"/>
          <p:cNvSpPr/>
          <p:nvPr/>
        </p:nvSpPr>
        <p:spPr>
          <a:xfrm rot="1659573">
            <a:off x="2118443" y="699606"/>
            <a:ext cx="4572032" cy="1327028"/>
          </a:xfrm>
          <a:prstGeom prst="wedgeEllipseCallout">
            <a:avLst>
              <a:gd name="adj1" fmla="val 50481"/>
              <a:gd name="adj2" fmla="val -7539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Добро пожаловать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остров Безопасности!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vi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7052" y="0"/>
            <a:ext cx="921810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86116" y="2357430"/>
            <a:ext cx="3129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4071934" y="2500306"/>
            <a:ext cx="4357718" cy="1857388"/>
          </a:xfrm>
          <a:prstGeom prst="wedgeEllipseCallout">
            <a:avLst>
              <a:gd name="adj1" fmla="val -73859"/>
              <a:gd name="adj2" fmla="val 2046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Витаминные загадки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86116" y="2357430"/>
            <a:ext cx="3129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ороллл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4500"/>
            <a:ext cx="9144000" cy="5988999"/>
          </a:xfrm>
          <a:prstGeom prst="rect">
            <a:avLst/>
          </a:prstGeom>
        </p:spPr>
      </p:pic>
      <p:pic>
        <p:nvPicPr>
          <p:cNvPr id="5" name="Рисунок 4" descr="https://img1.liveinternet.ru/images/attach/d/0/142/163/142163087_20180524_214301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3500438"/>
            <a:ext cx="7143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86116" y="2357430"/>
            <a:ext cx="3129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439957_original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9793643">
            <a:off x="471980" y="1799178"/>
            <a:ext cx="8030958" cy="318735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86116" y="2357430"/>
            <a:ext cx="3129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skrinshoter.ru/i/091120/DXwMJClq.png?download=1&amp;name=%D0%A1%D0%BA%D1%80%D0%B8%D0%BD%D1%88%D0%BE%D1%82%2009-11-2020%2022:23: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4260" y="1"/>
            <a:ext cx="9198260" cy="6916864"/>
          </a:xfrm>
          <a:prstGeom prst="rect">
            <a:avLst/>
          </a:prstGeom>
          <a:noFill/>
        </p:spPr>
      </p:pic>
      <p:pic>
        <p:nvPicPr>
          <p:cNvPr id="5" name="Рисунок 4" descr="https://img1.liveinternet.ru/images/attach/d/0/142/163/142163087_20180524_214301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3357562"/>
            <a:ext cx="71438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86116" y="2357430"/>
            <a:ext cx="3129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s://srv2.imgonline.com.ua/result_img/imgonline-com-ua-Transparent-backgr-OMnlRNztOyrjX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57166"/>
            <a:ext cx="6143668" cy="61436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86116" y="2357430"/>
            <a:ext cx="3129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28596" y="928670"/>
            <a:ext cx="8358246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-1856626" y="3213892"/>
            <a:ext cx="4572032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28596" y="5500702"/>
            <a:ext cx="8358246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6501620" y="3213892"/>
            <a:ext cx="4572032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500828" y="3213892"/>
            <a:ext cx="4572032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3572662" y="3213892"/>
            <a:ext cx="4572032" cy="15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6626" name="Picture 2" descr="https://avatars.mds.yandex.net/get-zen_doc/1108934/pub_5e515ed35c1f4e253331de8c_5e523e94f2bc62324223915f/scale_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428736"/>
            <a:ext cx="2214578" cy="3604103"/>
          </a:xfrm>
          <a:prstGeom prst="rect">
            <a:avLst/>
          </a:prstGeom>
          <a:noFill/>
        </p:spPr>
      </p:pic>
      <p:pic>
        <p:nvPicPr>
          <p:cNvPr id="26628" name="Picture 4" descr="https://img-fotki.yandex.ru/get/172272/96386024.607/0_15ef84_35c43cce_ori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1357298"/>
            <a:ext cx="2643206" cy="3714776"/>
          </a:xfrm>
          <a:prstGeom prst="rect">
            <a:avLst/>
          </a:prstGeom>
          <a:noFill/>
        </p:spPr>
      </p:pic>
      <p:pic>
        <p:nvPicPr>
          <p:cNvPr id="26630" name="Picture 6" descr="https://s15.stc.all.kpcdn.net/share/i/12/3011807/inx960x6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55869" y="1357298"/>
            <a:ext cx="2653412" cy="3571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86116" y="2357430"/>
            <a:ext cx="3129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асхальное настроение 3 (60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599550">
            <a:off x="762000" y="1743075"/>
            <a:ext cx="7620000" cy="33718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krot.info/uploads/posts/2020-01/1579630315_15-p-foni-dlya-prezentatsii-po-pdd-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 rot="5400000">
            <a:off x="5036348" y="-178620"/>
            <a:ext cx="1857388" cy="5786480"/>
          </a:xfrm>
          <a:prstGeom prst="wedgeEllipseCallout">
            <a:avLst>
              <a:gd name="adj1" fmla="val 9113"/>
              <a:gd name="adj2" fmla="val 7064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hello_html_m316b180a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785850" y="-500090"/>
            <a:ext cx="4689158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43306" y="2143116"/>
            <a:ext cx="46778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Интерактивная игра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 по ПДД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90976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673</TotalTime>
  <Words>86</Words>
  <Application>Microsoft Office PowerPoint</Application>
  <PresentationFormat>Экран (4:3)</PresentationFormat>
  <Paragraphs>28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1</cp:lastModifiedBy>
  <cp:revision>71</cp:revision>
  <dcterms:created xsi:type="dcterms:W3CDTF">2016-02-06T21:49:21Z</dcterms:created>
  <dcterms:modified xsi:type="dcterms:W3CDTF">2020-11-25T17:48:11Z</dcterms:modified>
</cp:coreProperties>
</file>