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99" d="100"/>
          <a:sy n="99" d="100"/>
        </p:scale>
        <p:origin x="78" y="4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D40530D3-8D50-4245-9A33-4ADA03195839}" type="datetimeFigureOut">
              <a:rPr lang="ru-RU" smtClean="0"/>
              <a:t>25.11.2020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BC993-44D6-4CE6-AF57-2BA1AF903971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755040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530D3-8D50-4245-9A33-4ADA03195839}" type="datetimeFigureOut">
              <a:rPr lang="ru-RU" smtClean="0"/>
              <a:t>25.11.2020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BC993-44D6-4CE6-AF57-2BA1AF9039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91300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530D3-8D50-4245-9A33-4ADA03195839}" type="datetimeFigureOut">
              <a:rPr lang="ru-RU" smtClean="0"/>
              <a:t>25.11.2020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BC993-44D6-4CE6-AF57-2BA1AF903971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201913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530D3-8D50-4245-9A33-4ADA03195839}" type="datetimeFigureOut">
              <a:rPr lang="ru-RU" smtClean="0"/>
              <a:t>25.11.2020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BC993-44D6-4CE6-AF57-2BA1AF9039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42857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530D3-8D50-4245-9A33-4ADA03195839}" type="datetimeFigureOut">
              <a:rPr lang="ru-RU" smtClean="0"/>
              <a:t>25.11.2020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BC993-44D6-4CE6-AF57-2BA1AF903971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252659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530D3-8D50-4245-9A33-4ADA03195839}" type="datetimeFigureOut">
              <a:rPr lang="ru-RU" smtClean="0"/>
              <a:t>25.11.2020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BC993-44D6-4CE6-AF57-2BA1AF9039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1696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530D3-8D50-4245-9A33-4ADA03195839}" type="datetimeFigureOut">
              <a:rPr lang="ru-RU" smtClean="0"/>
              <a:t>25.11.2020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BC993-44D6-4CE6-AF57-2BA1AF9039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22256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530D3-8D50-4245-9A33-4ADA03195839}" type="datetimeFigureOut">
              <a:rPr lang="ru-RU" smtClean="0"/>
              <a:t>25.11.2020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BC993-44D6-4CE6-AF57-2BA1AF9039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11319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530D3-8D50-4245-9A33-4ADA03195839}" type="datetimeFigureOut">
              <a:rPr lang="ru-RU" smtClean="0"/>
              <a:t>25.11.2020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BC993-44D6-4CE6-AF57-2BA1AF9039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46972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530D3-8D50-4245-9A33-4ADA03195839}" type="datetimeFigureOut">
              <a:rPr lang="ru-RU" smtClean="0"/>
              <a:t>25.11.2020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BC993-44D6-4CE6-AF57-2BA1AF9039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24657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530D3-8D50-4245-9A33-4ADA03195839}" type="datetimeFigureOut">
              <a:rPr lang="ru-RU" smtClean="0"/>
              <a:t>25.11.2020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BC993-44D6-4CE6-AF57-2BA1AF903971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082603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D40530D3-8D50-4245-9A33-4ADA03195839}" type="datetimeFigureOut">
              <a:rPr lang="ru-RU" smtClean="0"/>
              <a:t>25.11.2020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55CBC993-44D6-4CE6-AF57-2BA1AF903971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425836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9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2459" y="947351"/>
            <a:ext cx="5424616" cy="5424616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215979" y="298275"/>
            <a:ext cx="610151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22225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</a:rPr>
              <a:t>Детям о пожаре!</a:t>
            </a:r>
            <a:endParaRPr lang="ru-RU" sz="5400" b="1" dirty="0">
              <a:ln w="22225">
                <a:solidFill>
                  <a:srgbClr val="FF0000"/>
                </a:solidFill>
                <a:prstDash val="solid"/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095771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9046" y="221383"/>
            <a:ext cx="4207292" cy="420729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147736" y="4504623"/>
            <a:ext cx="59099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Правило № 1. Не паникуй, не бойся, если ты изучил наши правила, то ты сможешь правильно принять решение.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6027567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2728" y="510139"/>
            <a:ext cx="6552735" cy="314930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502728" y="4023361"/>
            <a:ext cx="696869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Правило № 2.  Небольшое пламя можно погасить одеялом или водой, а также засыпать землей из горшка с комнатным цветком. НЕЛЬЗЯ тушить водой включенные в сеть бытовые приборы.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9451030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7844" y="204622"/>
            <a:ext cx="7087302" cy="500836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955984" y="5332396"/>
            <a:ext cx="538052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mtClean="0"/>
              <a:t> Правило № 3. Если огонь достаточно большой, то надо немедленно спасаться, покинув помещение. Если в квартире несколько детей, то с собой надо уводить всех и  не забыть про младенцев.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1392332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8856" y="416030"/>
            <a:ext cx="5644748" cy="492385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380080" y="5120640"/>
            <a:ext cx="636229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/>
              <a:t>Правило № 4. Сообщи соседям о пожаре, перезвони по мобильному телефону родителям, всем взрослым, кто сможет выйти с тобой на связь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2601120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0059" y="404262"/>
            <a:ext cx="5128440" cy="378649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 flipH="1">
            <a:off x="2184934" y="4629752"/>
            <a:ext cx="867236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Правило № 5. Если никого из взрослых нет рядом – убегай подальше на улицу, не забыв  плотно прикрыть дверь в квартиру. А затем вызови пожарных по телефону «112». Сообщи свой адрес, этаж, причину пожара, фамилию и имя.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5496912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9808" y="125529"/>
            <a:ext cx="4524375" cy="51054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195587" y="5342021"/>
            <a:ext cx="587141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Правило № 6. Если нельзя выйти в дверь, вызывай пожарных, звони родителям или знакомым, зови на помощь с балкона или из окна.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8953463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0013" y="0"/>
            <a:ext cx="7305625" cy="499951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243713" y="4687503"/>
            <a:ext cx="594841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mtClean="0"/>
              <a:t>Правило № 7. Во время пожара нельзя прятаться под кроватью или в шкафу, пожарным будет трудно тебя найти.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7556070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4976" y="105878"/>
            <a:ext cx="4281638" cy="486549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156059" y="5255394"/>
            <a:ext cx="855685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mtClean="0"/>
              <a:t> Правило № 8. Если пожар произошел в подъезде, перезвони по телефону взрослым. Ни в коем случае не открывай дверь в квартиру,  открой окно или балкон. Не бойся, пожарные уже в пути и скоро тебе помогут.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2093054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3256" y="150996"/>
            <a:ext cx="8644717" cy="457500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177364" y="4908884"/>
            <a:ext cx="470675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mtClean="0"/>
              <a:t>Правило № 9. При сильном задымлении опустись на колени, дыши через мокрую ткань, например, намочи полотенце.</a:t>
            </a:r>
          </a:p>
          <a:p>
            <a:endParaRPr lang="ru-RU" smtClean="0"/>
          </a:p>
          <a:p>
            <a:r>
              <a:rPr lang="ru-RU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1655614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0560" y="0"/>
            <a:ext cx="7158284" cy="596285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739741" y="760396"/>
            <a:ext cx="302233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mtClean="0"/>
              <a:t> Правило № 10. Следи, чтобы не шалили твои товарищи и дети младше тебя, расскажи им правила, которым мы научили тебя. Обучи этим правилам родителей и родственников.</a:t>
            </a:r>
          </a:p>
          <a:p>
            <a:endParaRPr lang="ru-RU" smtClean="0"/>
          </a:p>
          <a:p>
            <a:r>
              <a:rPr lang="ru-RU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888259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/>
              <a:t/>
            </a:r>
            <a:br>
              <a:rPr lang="ru-RU" sz="1600" dirty="0"/>
            </a:br>
            <a:r>
              <a:rPr lang="ru-RU" sz="1200" dirty="0"/>
              <a:t/>
            </a:r>
            <a:br>
              <a:rPr lang="ru-RU" sz="1200" dirty="0"/>
            </a:br>
            <a:r>
              <a:rPr lang="ru-RU" sz="1200" b="0" i="0" dirty="0" smtClean="0">
                <a:solidFill>
                  <a:srgbClr val="232323"/>
                </a:solidFill>
                <a:effectLst/>
                <a:latin typeface="Open Sans"/>
              </a:rPr>
              <a:t> </a:t>
            </a:r>
            <a:r>
              <a:rPr lang="ru-RU" sz="1200" dirty="0" smtClean="0"/>
              <a:t/>
            </a:r>
            <a:br>
              <a:rPr lang="ru-RU" sz="1200" dirty="0" smtClean="0"/>
            </a:br>
            <a:endParaRPr lang="ru-RU" sz="1200" dirty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397" b="8397"/>
          <a:stretch>
            <a:fillRect/>
          </a:stretch>
        </p:blipFill>
        <p:spPr>
          <a:xfrm>
            <a:off x="4708291" y="457200"/>
            <a:ext cx="6713511" cy="5301049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7708" y="897924"/>
            <a:ext cx="4574317" cy="4226011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r>
              <a:rPr lang="ru-RU" dirty="0"/>
              <a:t>Дорогие ребята! Опасность огня не только в том, что это разрушительная стихия, но и в том, что вызвать её может даже маленькая спичка в ваших руках. Пожары причиняют людям большой вред. Чтобы избежать этого, нужно строго соблюдать правила пожарной безопасности.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4708292" y="5977495"/>
            <a:ext cx="70927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Правило № 1. Не играй со спичками, не бери в руки зажигалки, горящие угли, брать эти предметы запрещено.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1775050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8625" y="1555482"/>
            <a:ext cx="7620000" cy="4924425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0" y="168237"/>
            <a:ext cx="11250229" cy="190821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  <a:effectLst/>
              </a:rPr>
              <a:t>ПОМНИ, ПОЖАР ВСЕГДА ПРЕДСТАВЛЯЕТ СОБОЙ ОГРОМНУЮ ОПАСНОСТЬ ДЛЯ ЧЕЛОВЕКА.</a:t>
            </a:r>
          </a:p>
          <a:p>
            <a:pPr algn="ctr"/>
            <a:endParaRPr lang="ru-RU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63952524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fallOve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6544" y="98823"/>
            <a:ext cx="7339912" cy="5132204"/>
          </a:xfrm>
          <a:prstGeom prst="rect">
            <a:avLst/>
          </a:prstGeom>
          <a:solidFill>
            <a:schemeClr val="bg1">
              <a:alpha val="34000"/>
            </a:schemeClr>
          </a:solidFill>
        </p:spPr>
      </p:pic>
      <p:sp>
        <p:nvSpPr>
          <p:cNvPr id="3" name="TextBox 2"/>
          <p:cNvSpPr txBox="1"/>
          <p:nvPr/>
        </p:nvSpPr>
        <p:spPr>
          <a:xfrm>
            <a:off x="4028303" y="5231027"/>
            <a:ext cx="595051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Правило  № 2. Детям нельзя играть с огнем не только дома, но и на улице. Нельзя самим разжигать костер и играть с огнем, который развели взрослые.</a:t>
            </a:r>
          </a:p>
          <a:p>
            <a:endParaRPr lang="ru-RU" dirty="0" smtClean="0"/>
          </a:p>
          <a:p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225642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6374" y="116606"/>
            <a:ext cx="7620000" cy="52387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885974" y="5476776"/>
            <a:ext cx="6400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mtClean="0"/>
              <a:t> Правило № 3. Бенгальские огни можно использовать только под присмотром взрослых. Хлопушки, петарды и салюты маленьким детям вообще не разрешается использовать.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0729723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6928" y="106079"/>
            <a:ext cx="7391400" cy="50673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134628" y="5344775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0" i="0" dirty="0" smtClean="0">
                <a:solidFill>
                  <a:srgbClr val="232323"/>
                </a:solidFill>
                <a:effectLst/>
                <a:latin typeface="Open Sans"/>
              </a:rPr>
              <a:t>Правило № 4. Нельзя класть никаких посторонних предметов на кухонную плиту, электрообогреватель и на другие электрические приборы.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9362613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9341" y="131705"/>
            <a:ext cx="7787067" cy="545094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927108" y="5659655"/>
            <a:ext cx="59099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Правило № 5. Электрические приборы маленьким детям опасно самим включать или выключать из розетки, а также нельзя их использовать без взрослых.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2865801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5067" y="279132"/>
            <a:ext cx="7494019" cy="468153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137836" y="5053263"/>
            <a:ext cx="667030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mtClean="0"/>
              <a:t>Правило № 6. Нельзя портить электрические провода, крутить лампочки, лезть самостоятельно в электрические приборы, нельзя ничего засовывать в них или лить внутрь воду.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62811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9118" y="115694"/>
            <a:ext cx="4893243" cy="569395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779118" y="5809649"/>
            <a:ext cx="605429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Правило № 7. Если где-то горит огонь, появился неприятный запах гари, надо немедленно сообщить об этом старшим.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6791482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5308" y="1432303"/>
            <a:ext cx="5510395" cy="5295145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2759378" y="416640"/>
            <a:ext cx="6702256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0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  <a:effectLst/>
              </a:rPr>
              <a:t>ЕСЛИ ПРОИЗОШЕЛ ПОЖАР, А ТЫ В КВАРТИРЕ БЕЗ ПРИСМОТРА ВЗРОСЛЫХ, ТО СОБЛЮДАЙ СЛЕДУЮЩИЕ ПРАВИЛА.</a:t>
            </a:r>
            <a:endParaRPr lang="ru-RU" sz="20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FF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27922473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нтеграл">
  <a:themeElements>
    <a:clrScheme name="Красный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Интеграл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Интеграл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95</TotalTime>
  <Words>481</Words>
  <Application>Microsoft Office PowerPoint</Application>
  <PresentationFormat>Широкоэкранный</PresentationFormat>
  <Paragraphs>32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6" baseType="lpstr">
      <vt:lpstr>Calibri</vt:lpstr>
      <vt:lpstr>Open Sans</vt:lpstr>
      <vt:lpstr>Tw Cen MT</vt:lpstr>
      <vt:lpstr>Tw Cen MT Condensed</vt:lpstr>
      <vt:lpstr>Wingdings 3</vt:lpstr>
      <vt:lpstr>Интеграл</vt:lpstr>
      <vt:lpstr>Презентация PowerPoint</vt:lpstr>
      <vt:lpstr>         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Иван</dc:creator>
  <cp:lastModifiedBy>Иван</cp:lastModifiedBy>
  <cp:revision>9</cp:revision>
  <dcterms:created xsi:type="dcterms:W3CDTF">2020-11-25T18:16:31Z</dcterms:created>
  <dcterms:modified xsi:type="dcterms:W3CDTF">2020-11-25T19:52:18Z</dcterms:modified>
</cp:coreProperties>
</file>