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259" r:id="rId4"/>
    <p:sldId id="283" r:id="rId5"/>
    <p:sldId id="258" r:id="rId6"/>
    <p:sldId id="293" r:id="rId7"/>
    <p:sldId id="284" r:id="rId8"/>
    <p:sldId id="285" r:id="rId9"/>
    <p:sldId id="263" r:id="rId10"/>
    <p:sldId id="286" r:id="rId11"/>
    <p:sldId id="289" r:id="rId12"/>
    <p:sldId id="265" r:id="rId13"/>
    <p:sldId id="287" r:id="rId14"/>
    <p:sldId id="288" r:id="rId15"/>
    <p:sldId id="290" r:id="rId16"/>
    <p:sldId id="294" r:id="rId17"/>
    <p:sldId id="292" r:id="rId18"/>
    <p:sldId id="29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5C7E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 varScale="1">
        <p:scale>
          <a:sx n="70" d="100"/>
          <a:sy n="70" d="100"/>
        </p:scale>
        <p:origin x="-13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8" y="4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0F50C-D171-495B-ADDD-9ECD017D5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61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596E9-E1B6-47A3-B19B-EBDC2CC88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90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68B89-DFB1-4E58-A85A-5443708F2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05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D9EB8-3390-4ADA-98F3-C4798C9C7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003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FBCC3-5799-4337-B34B-8BF22F2CE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772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A69E5-7EA2-45DC-8F5F-123077416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11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88D47-093B-4F3B-8CD1-013487228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78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BBAB2-32EA-4434-8295-515092934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5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E21F0-BB4E-4A44-84C4-509491AE0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936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7CA0D-D66D-482C-97D5-71CD71783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77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7659B-DD86-49C0-A2AF-1F3C7EF0F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95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42AAC3-F415-43DC-B5D9-46E36C011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846637"/>
            <a:ext cx="8229600" cy="1401763"/>
          </a:xfrm>
        </p:spPr>
        <p:txBody>
          <a:bodyPr/>
          <a:lstStyle/>
          <a:p>
            <a:pPr algn="r">
              <a:buFontTx/>
              <a:buNone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 воспитатель 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buFontTx/>
              <a:buNone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МКДОУ «Детский сад №4 «Солнышко»</a:t>
            </a:r>
          </a:p>
          <a:p>
            <a:pPr algn="r">
              <a:buFontTx/>
              <a:buNone/>
            </a:pPr>
            <a:r>
              <a:rPr lang="ru-RU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Джахъяева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Марина Васильевна</a:t>
            </a:r>
          </a:p>
        </p:txBody>
      </p:sp>
      <p:sp>
        <p:nvSpPr>
          <p:cNvPr id="2051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962400"/>
          </a:xfrm>
        </p:spPr>
        <p:txBody>
          <a:bodyPr anchor="t"/>
          <a:lstStyle/>
          <a:p>
            <a:pPr>
              <a:defRPr/>
            </a:pP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МКДОУ «Детский сад № 4 «Солнышко»</a:t>
            </a:r>
            <a:b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Цифровые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технологии,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средство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развития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познавательной активности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000" y="900000"/>
            <a:ext cx="8424000" cy="4539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технологии Базарного В.Ф.,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направленные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укрепление физического и психического здоровья ребёнка, в том числе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используя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«режим зрительных горизонтов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дополнительной общеразвивающей программы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Логоша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имеющая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социально-педагогическую направленность.</a:t>
            </a:r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тифлопедагогами</a:t>
            </a:r>
            <a:endParaRPr lang="ru-RU" sz="4000" b="1" dirty="0">
              <a:solidFill>
                <a:srgbClr val="15C7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66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цифровые технологии\Выступление на МО 2020\IMG_20190624_10500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152400"/>
            <a:ext cx="3212237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цифровые технологии\Выступление на МО 2020\IMG_49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1600" y="152400"/>
            <a:ext cx="5400000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цифровые технологии\Выступление на МО 2020\IMG_496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048000"/>
            <a:ext cx="5400000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цифровые технологии\Выступление на МО 2020\IMG_687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5006" y="4114800"/>
            <a:ext cx="3156594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65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000" y="360000"/>
            <a:ext cx="8424000" cy="5736000"/>
          </a:xfrm>
        </p:spPr>
        <p:txBody>
          <a:bodyPr/>
          <a:lstStyle/>
          <a:p>
            <a:pPr marL="0" indent="360000" eaLnBrk="1" hangingPunct="1">
              <a:spcBef>
                <a:spcPts val="0"/>
              </a:spcBef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Использование компьютеров в образовании приводит к тому, что основной акцент в обучении делается не на запоминание информации, а на развитие мышления, умение самостоятельно учиться, развитие творческих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способностей.</a:t>
            </a:r>
          </a:p>
          <a:p>
            <a:pPr marL="0" indent="360000" eaLnBrk="1" hangingPunct="1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ИКТ реализуют важнейший дидактический принцип – принцип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наглядности.</a:t>
            </a:r>
          </a:p>
          <a:p>
            <a:pPr marL="0" indent="360000" eaLnBrk="1" hangingPunct="1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Объекты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представленные посредством ИКТ более информативные,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красочные.</a:t>
            </a:r>
          </a:p>
          <a:p>
            <a:pPr marL="0" indent="360000" eaLnBrk="1" hangingPunct="1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ИКТ позволяет заинтересовать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дошкольника (интерес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это один из элементов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мотивации).</a:t>
            </a:r>
          </a:p>
          <a:p>
            <a:pPr marL="0" indent="360000" eaLnBrk="1" hangingPunct="1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ИКТ-технологии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позволяют делать обучение проблемным, творческим, ориентированным на исследовательскую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активность.</a:t>
            </a:r>
            <a:endParaRPr lang="ru-RU" alt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000" y="1620000"/>
            <a:ext cx="8424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позволяют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эффективно организовать групповую и самостоятельную работу на НОД;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способствуют совершенствованию практических умений и навыков воспитанников;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позволяют индивидуализировать процесс обучения;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повышают интерес к НОД;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активизируют познавательную деятельность воспитанников;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развивают творческий потенциал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воспитанников.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информационных технологий на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занятиях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40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000" y="2160000"/>
            <a:ext cx="8424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Визуальная информация (иллюстративный, наглядный материал).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Интерактивный демонстрационный материал (упражнения, опорные схемы, таблицы, понятия).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Тренажёр.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Контроль знаний, умений и навыков учащихся.</a:t>
            </a:r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направления использования компьютерных технологий на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НОД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95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цифровые технологии\Выступление на МО 2020\IMG_51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000" y="366000"/>
            <a:ext cx="432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цифровые технологии\Выступление на МО 2020\IMG_519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000" y="366000"/>
            <a:ext cx="432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цифровые технологии\Выступление на МО 2020\Августовк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000" y="3612000"/>
            <a:ext cx="4320001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цифровые технологии\Выступление на МО 2020\Занятие 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001" y="3612000"/>
            <a:ext cx="432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31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цифровые технологии\Выступление на МО 2020\IMG_49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0300" y="762000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цифровые технологии\Выступление на МО 2020\IMG_20190625_1624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626" y="3902359"/>
            <a:ext cx="3881438" cy="258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цифровые технологии\Выступление на МО 2020\IMG_20190625_1625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399" y="3810000"/>
            <a:ext cx="4010417" cy="267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964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000" y="1289953"/>
            <a:ext cx="8424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«Скажи мне – и я забуду.</a:t>
            </a:r>
          </a:p>
          <a:p>
            <a:pPr lvl="0"/>
            <a:r>
              <a:rPr lang="ru-RU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Покажи мне – и я могу запомнить.</a:t>
            </a:r>
          </a:p>
          <a:p>
            <a:pPr lvl="0"/>
            <a:r>
              <a:rPr lang="ru-RU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Вовлеки меня – и это станет моим навсегда</a:t>
            </a:r>
            <a:r>
              <a:rPr lang="ru-RU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 algn="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(народная мудрость)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85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Admin\Desktop\121212121212121\Ma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409" y="152400"/>
            <a:ext cx="7961182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6302" y="1371600"/>
            <a:ext cx="739139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</a:t>
            </a:r>
            <a:b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8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000" y="900000"/>
            <a:ext cx="8424000" cy="5500800"/>
          </a:xfrm>
        </p:spPr>
        <p:txBody>
          <a:bodyPr/>
          <a:lstStyle/>
          <a:p>
            <a:pPr marL="0" indent="360000" eaLnBrk="1" hangingPunct="1">
              <a:spcBef>
                <a:spcPts val="0"/>
              </a:spcBef>
              <a:buFontTx/>
              <a:buNone/>
            </a:pP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Без использования современных средств информационно-коммуникативных технологий уже невозможно представить образовательный процесс, отвечающий требованиям современного информационного общества.</a:t>
            </a:r>
          </a:p>
          <a:p>
            <a:pPr marL="0" indent="360000" eaLnBrk="1" hangingPunct="1">
              <a:spcBef>
                <a:spcPts val="0"/>
              </a:spcBef>
              <a:buFontTx/>
              <a:buNone/>
            </a:pP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Роль информационно-коммуникативных технологий в обеспечении современного качества образования рассматривается как ключевой элемент развития современной школы.</a:t>
            </a:r>
          </a:p>
          <a:p>
            <a:pPr marL="0" indent="360000" eaLnBrk="1" hangingPunct="1">
              <a:spcBef>
                <a:spcPts val="0"/>
              </a:spcBef>
              <a:buFontTx/>
              <a:buNone/>
            </a:pP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ИКТ – важнейшая составляющая всех направлений деятельности современного воспитателя, способствующая оптимизации и интеграции </a:t>
            </a:r>
            <a:r>
              <a:rPr lang="ru-RU" altLang="ru-RU" sz="26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-образовательного процесса. </a:t>
            </a:r>
          </a:p>
        </p:txBody>
      </p:sp>
      <p:sp>
        <p:nvSpPr>
          <p:cNvPr id="307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000"/>
          </a:xfrm>
        </p:spPr>
        <p:txBody>
          <a:bodyPr anchor="t"/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000" y="900000"/>
            <a:ext cx="8424000" cy="20718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расширение представлений педагогов об         использовании информационно-коммуникационных технологий в ДОУ.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14401"/>
            <a:ext cx="7772400" cy="5029199"/>
          </a:xfrm>
        </p:spPr>
        <p:txBody>
          <a:bodyPr/>
          <a:lstStyle/>
          <a:p>
            <a:pPr marL="0" indent="360363" eaLnBrk="1" hangingPunct="1">
              <a:buFontTx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Использование ИКТ – актуальная проблема современного дошкольного воспитания, которая дает возможность качественно обновить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-образовательный процесс.</a:t>
            </a:r>
          </a:p>
          <a:p>
            <a:pPr marL="0" indent="0" eaLnBrk="1" hangingPunct="1">
              <a:buFontTx/>
              <a:buNone/>
            </a:pPr>
            <a:endParaRPr lang="ru-RU" alt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1"/>
            <a:ext cx="8229600" cy="350519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   Мир, в котором развивается современный  ребёнок,  коренным образом отличается от мира, в котором выросли его родители…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000" y="1440000"/>
            <a:ext cx="8424000" cy="55008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комплекс учебно-методических материалов, технических и инструментальных средств вычислительной техники в учебном процессе, формах и методах их применения для совершенствования деятельности специалистов учреждений образования (администрации, воспитателей, специалистов), а также для образования (развития, диагностики, коррекции) детей.</a:t>
            </a:r>
            <a:endParaRPr lang="ru-RU" alt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 anchor="t"/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 (ИКТ) в образовании</a:t>
            </a:r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11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76400"/>
          </a:xfrm>
        </p:spPr>
        <p:txBody>
          <a:bodyPr anchor="t"/>
          <a:lstStyle/>
          <a:p>
            <a:r>
              <a:rPr lang="ru-RU" sz="3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Существенные преимущества использования компьютера в обучении</a:t>
            </a:r>
            <a:br>
              <a:rPr lang="ru-RU" sz="3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 традиционными занятиями 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360000" y="1800000"/>
            <a:ext cx="8424000" cy="46482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информационные технологии значительно расширяют возможности предъявления учебной информации. Применение цвета, графики, звука позволяет воссоздавать реальный предмет или явление;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компьютера позволяет существенно повысить мотивацию детей к обучению;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ИКТ вовлекают детей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-образовательный процесс, способствуя наиболее широкому раскрытию их способностей, активизации умственной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позволяют увеличить восприятие материала за счет увеличения количества иллюстративного материала.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000" y="1620000"/>
            <a:ext cx="8424000" cy="165474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 мультимедийной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поддержкой.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 компьютерной поддержкой.</a:t>
            </a:r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занятий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использованием ИКТ: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dn1.ozone.ru/s3/multimedia-7/c1200/600570780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646" y="549000"/>
            <a:ext cx="4083908" cy="57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mbdou18.edummr.ru/wp-content/uploads/2015/09/%D0%BF%D0%BB%D0%B0%D0%BA%D1%81%D0%B8%D0%BD%D0%B0-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200" y="549000"/>
            <a:ext cx="3846153" cy="57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</TotalTime>
  <Words>460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МКДОУ «Детский сад № 4 «Солнышко»   Цифровые технологии, как средство развития познавательной активности дошкольника</vt:lpstr>
      <vt:lpstr>Актуальность</vt:lpstr>
      <vt:lpstr> </vt:lpstr>
      <vt:lpstr>Презентация PowerPoint</vt:lpstr>
      <vt:lpstr>Презентация PowerPoint</vt:lpstr>
      <vt:lpstr>Информационно-коммуникационные технологии (ИКТ) в образовании</vt:lpstr>
      <vt:lpstr>Существенные преимущества использования компьютера в обучении перед традиционными занятиями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Администратор</dc:creator>
  <cp:lastModifiedBy>Марина Джахъяева</cp:lastModifiedBy>
  <cp:revision>42</cp:revision>
  <cp:lastPrinted>1601-01-01T00:00:00Z</cp:lastPrinted>
  <dcterms:created xsi:type="dcterms:W3CDTF">2015-02-18T08:51:17Z</dcterms:created>
  <dcterms:modified xsi:type="dcterms:W3CDTF">2020-11-22T19:14:46Z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