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73" r:id="rId3"/>
    <p:sldId id="274" r:id="rId4"/>
    <p:sldId id="288" r:id="rId5"/>
    <p:sldId id="267" r:id="rId6"/>
    <p:sldId id="279" r:id="rId7"/>
    <p:sldId id="268" r:id="rId8"/>
    <p:sldId id="269" r:id="rId9"/>
    <p:sldId id="281" r:id="rId10"/>
    <p:sldId id="28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FF92"/>
    <a:srgbClr val="7F0A88"/>
    <a:srgbClr val="167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29918-3458-4EF4-A607-9BD000F5C2B5}" type="doc">
      <dgm:prSet loTypeId="urn:microsoft.com/office/officeart/2005/8/layout/radial5" loCatId="cycle" qsTypeId="urn:microsoft.com/office/officeart/2005/8/quickstyle/simple5" qsCatId="simple" csTypeId="urn:microsoft.com/office/officeart/2005/8/colors/accent1_2#10" csCatId="accent1" phldr="1"/>
      <dgm:spPr/>
      <dgm:t>
        <a:bodyPr/>
        <a:lstStyle/>
        <a:p>
          <a:endParaRPr lang="ru-RU"/>
        </a:p>
      </dgm:t>
    </dgm:pt>
    <dgm:pt modelId="{5228CAA4-155B-49B3-82EE-9176E676BCFE}" type="pres">
      <dgm:prSet presAssocID="{37A29918-3458-4EF4-A607-9BD000F5C2B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A5BA51D-F258-452D-8212-D3BEFB7A04CD}" type="presOf" srcId="{37A29918-3458-4EF4-A607-9BD000F5C2B5}" destId="{5228CAA4-155B-49B3-82EE-9176E676BCFE}" srcOrd="0" destOrd="0" presId="urn:microsoft.com/office/officeart/2005/8/layout/radial5"/>
  </dgm:cxnLst>
  <dgm:bg>
    <a:blipFill dpi="0" rotWithShape="1">
      <a:blip xmlns:r="http://schemas.openxmlformats.org/officeDocument/2006/relationships" r:embed="rId1">
        <a:alphaModFix amt="25000"/>
      </a:blip>
      <a:srcRect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A29918-3458-4EF4-A607-9BD000F5C2B5}" type="doc">
      <dgm:prSet loTypeId="urn:microsoft.com/office/officeart/2005/8/layout/radial5" loCatId="cycle" qsTypeId="urn:microsoft.com/office/officeart/2005/8/quickstyle/simple5" qsCatId="simple" csTypeId="urn:microsoft.com/office/officeart/2005/8/colors/accent1_2#11" csCatId="accent1" phldr="1"/>
      <dgm:spPr/>
      <dgm:t>
        <a:bodyPr/>
        <a:lstStyle/>
        <a:p>
          <a:endParaRPr lang="ru-RU"/>
        </a:p>
      </dgm:t>
    </dgm:pt>
    <dgm:pt modelId="{5228CAA4-155B-49B3-82EE-9176E676BCFE}" type="pres">
      <dgm:prSet presAssocID="{37A29918-3458-4EF4-A607-9BD000F5C2B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35FD999-A099-4B04-9979-37A83F197661}" type="presOf" srcId="{37A29918-3458-4EF4-A607-9BD000F5C2B5}" destId="{5228CAA4-155B-49B3-82EE-9176E676BCFE}" srcOrd="0" destOrd="0" presId="urn:microsoft.com/office/officeart/2005/8/layout/radial5"/>
  </dgm:cxnLst>
  <dgm:bg>
    <a:blipFill dpi="0" rotWithShape="1">
      <a:blip xmlns:r="http://schemas.openxmlformats.org/officeDocument/2006/relationships" r:embed="rId1">
        <a:alphaModFix amt="25000"/>
      </a:blip>
      <a:srcRect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A41296-E8EF-4984-8A9D-2CBFFEEB1EA7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BDCFD3E-CFD3-4EFF-BAB3-DAB03D4D7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EFDD0-3135-4747-AC13-60337574379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BDB19-7EFC-4EB4-AB8F-AEDEBDCE5F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09145F-F0F1-4289-839A-1785793748A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8011F-DD9C-4C9A-ACCA-130C03BA5CAC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F8C9D-7773-4566-AF7C-F38A8648A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48A07-8866-4E03-AE1A-2ACB049544F3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72CE-0481-4670-BE77-ACC5C0E92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1AC16-8C2D-41C6-B3E7-E2DECC61697E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46CA2-AE24-4528-841E-78B101A30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ADBFA-7C00-4B3B-8C2E-F9A7ECB29BDF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B7D1-B551-4FC7-89D0-E7B969CF9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9E6C3-4CDF-4C30-8770-C84F146D1AC6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4653E-7D45-460E-B72C-59E9C294A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22B0E-200B-462E-A2F7-8117E96B7ABD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97795-F425-4ACB-A65E-C6B0EF3EB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B937-A847-4F3D-B45C-3312F121624D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77574-F330-48CD-9DED-E28510DA0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610B-89B9-4EFA-A03E-5A821023474A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FFAB-0EF1-4C8C-8616-6E7323C34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7B68-6C74-4510-B78A-FA073B390129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13EC-4811-41C1-8FAC-B3CA0557D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ADAE2-BA81-41C2-B66E-C25D7FA77E96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3EA48-F3DC-4FCF-A73A-8C77E4C0C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A00-FCB9-40FE-82AB-87EFA746F967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8B4C-2D9A-4752-870C-6AF5E01FC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7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88A44A-CBC9-40E4-B757-4696F0B57A11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9A82C6-653D-4FA1-9BAC-BF25A1203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502787"/>
            <a:ext cx="835292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Comic Sans MS" pitchFamily="66" charset="0"/>
              </a:rPr>
              <a:t>Экскурсия в Клинико-Диагностическую Лабораторию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Comic Sans MS" pitchFamily="66" charset="0"/>
              </a:rPr>
              <a:t>(КДЛ)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1258888" y="25400"/>
            <a:ext cx="7885112" cy="739775"/>
          </a:xfrm>
        </p:spPr>
        <p:txBody>
          <a:bodyPr/>
          <a:lstStyle/>
          <a:p>
            <a:r>
              <a:rPr lang="ru-RU" sz="3600" b="1" smtClean="0">
                <a:solidFill>
                  <a:srgbClr val="7F0A88"/>
                </a:solidFill>
                <a:latin typeface="Comic Sans MS" pitchFamily="66" charset="0"/>
              </a:rPr>
              <a:t>Отделение Гистологии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68280" y="2285992"/>
            <a:ext cx="4675720" cy="2809556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86103" y="652909"/>
            <a:ext cx="3990348" cy="3186371"/>
          </a:xfrm>
          <a:prstGeom prst="rect">
            <a:avLst/>
          </a:prstGeom>
          <a:effectLst>
            <a:softEdge rad="1016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1858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7938" y="0"/>
          <a:ext cx="913606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ятно 1 6"/>
          <p:cNvSpPr/>
          <p:nvPr/>
        </p:nvSpPr>
        <p:spPr>
          <a:xfrm>
            <a:off x="2268538" y="1457325"/>
            <a:ext cx="4967287" cy="3654425"/>
          </a:xfrm>
          <a:prstGeom prst="irregularSeal1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КДЛ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86438" y="571500"/>
            <a:ext cx="2697162" cy="10239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Комната пробоподготовки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75" y="4857750"/>
            <a:ext cx="2520950" cy="1000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Биохимический отдел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88" y="5214938"/>
            <a:ext cx="3786187" cy="1009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Микробиологический отдел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715125" y="3214688"/>
            <a:ext cx="2428875" cy="10795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Клинический отдел</a:t>
            </a: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00" y="1857375"/>
            <a:ext cx="2357438" cy="10858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Анализаторная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928938" y="285750"/>
            <a:ext cx="2500312" cy="9286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Регистратура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88" y="3929063"/>
            <a:ext cx="2500312" cy="10715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Гигиенический отдел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643188"/>
            <a:ext cx="2928938" cy="92868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Гистологический отдел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2875" y="1428750"/>
            <a:ext cx="2928938" cy="9286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Вспомогательные комнаты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l="25768" t="6292" r="22491" b="66070"/>
          <a:stretch/>
        </p:blipFill>
        <p:spPr>
          <a:xfrm>
            <a:off x="-10763" y="0"/>
            <a:ext cx="4939870" cy="2996952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10763" y="2780928"/>
            <a:ext cx="6865320" cy="4091671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88024" y="9128"/>
            <a:ext cx="4329755" cy="2987824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/>
            </a:extLst>
          </a:blip>
          <a:srcRect t="11231" r="66236"/>
          <a:stretch/>
        </p:blipFill>
        <p:spPr>
          <a:xfrm>
            <a:off x="6565714" y="2780928"/>
            <a:ext cx="2578288" cy="4077072"/>
          </a:xfrm>
          <a:prstGeom prst="rect">
            <a:avLst/>
          </a:prstGeom>
          <a:effectLst>
            <a:softEdge rad="889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7938" y="0"/>
          <a:ext cx="913606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ятно 1 6"/>
          <p:cNvSpPr/>
          <p:nvPr/>
        </p:nvSpPr>
        <p:spPr>
          <a:xfrm>
            <a:off x="2268538" y="1457325"/>
            <a:ext cx="4967287" cy="3654425"/>
          </a:xfrm>
          <a:prstGeom prst="irregularSeal1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КДЛ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86438" y="571500"/>
            <a:ext cx="2697162" cy="10239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Комната пробоподготовки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75" y="4857750"/>
            <a:ext cx="2520950" cy="1000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Биохимический отдел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88" y="5214938"/>
            <a:ext cx="3786187" cy="1009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Микробиологический отдел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715125" y="3214688"/>
            <a:ext cx="2428875" cy="10795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Клинический отдел</a:t>
            </a: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00" y="1857375"/>
            <a:ext cx="2357438" cy="10858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Анализаторная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928938" y="285750"/>
            <a:ext cx="2500312" cy="9286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Регистратура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88" y="3929063"/>
            <a:ext cx="2500312" cy="10715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Гигиенический отдел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643188"/>
            <a:ext cx="2928938" cy="92868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Гистологический отдел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2875" y="1428750"/>
            <a:ext cx="2928938" cy="9286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latin typeface="Comic Sans MS" pitchFamily="66" charset="0"/>
              </a:rPr>
              <a:t>Вспомогательные комнаты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39750" y="-171450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7F0A88"/>
                </a:solidFill>
                <a:latin typeface="Comic Sans MS" pitchFamily="66" charset="0"/>
              </a:rPr>
              <a:t>Клинический отдел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628226"/>
            <a:ext cx="5381173" cy="3293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868143" y="688682"/>
            <a:ext cx="3054709" cy="3232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868144" y="4019627"/>
            <a:ext cx="3054709" cy="2754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19" y="4019627"/>
            <a:ext cx="5237157" cy="2738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539750" y="-171450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7F0A88"/>
                </a:solidFill>
                <a:latin typeface="Comic Sans MS" pitchFamily="66" charset="0"/>
              </a:rPr>
              <a:t>Биохимический отдел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2937" y="748803"/>
            <a:ext cx="4828942" cy="3195624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428992" y="4054090"/>
            <a:ext cx="2851759" cy="2803910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500833" y="820882"/>
            <a:ext cx="3011107" cy="3127559"/>
          </a:xfrm>
          <a:prstGeom prst="rect">
            <a:avLst/>
          </a:prstGeom>
          <a:effectLst>
            <a:softEdge rad="1016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68313" y="53975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7F0A88"/>
                </a:solidFill>
                <a:latin typeface="Comic Sans MS" pitchFamily="66" charset="0"/>
              </a:rPr>
              <a:t>Отделение Микробиологии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42844" y="1071546"/>
            <a:ext cx="4476244" cy="2722664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1098" y="4041561"/>
            <a:ext cx="4327026" cy="2014700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67540" y="1275177"/>
            <a:ext cx="3672407" cy="2437144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5" cstate="print"/>
          <a:srcRect l="8483" t="22357" r="50931" b="27856"/>
          <a:stretch>
            <a:fillRect/>
          </a:stretch>
        </p:blipFill>
        <p:spPr bwMode="auto">
          <a:xfrm>
            <a:off x="4788024" y="3861048"/>
            <a:ext cx="3672408" cy="2774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52</Words>
  <Application>Microsoft Office PowerPoint</Application>
  <PresentationFormat>Экран (4:3)</PresentationFormat>
  <Paragraphs>29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Клинический отдел</vt:lpstr>
      <vt:lpstr>Биохимический отдел</vt:lpstr>
      <vt:lpstr>Отделение Микробиологии</vt:lpstr>
      <vt:lpstr>Отделение Гистологии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Юлия</cp:lastModifiedBy>
  <cp:revision>70</cp:revision>
  <dcterms:modified xsi:type="dcterms:W3CDTF">2020-11-25T18:12:52Z</dcterms:modified>
</cp:coreProperties>
</file>