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7" r:id="rId7"/>
    <p:sldId id="268" r:id="rId8"/>
    <p:sldId id="269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54" autoAdjust="0"/>
    <p:restoredTop sz="94660"/>
  </p:normalViewPr>
  <p:slideViewPr>
    <p:cSldViewPr snapToGrid="0">
      <p:cViewPr>
        <p:scale>
          <a:sx n="41" d="100"/>
          <a:sy n="41" d="100"/>
        </p:scale>
        <p:origin x="-414" y="-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45558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23306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76698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86341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24677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67176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21101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25590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12460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817646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45671-8CCA-4CA7-9E4B-726D1382925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9E6FF-FEF6-49EF-A84A-65FF85F721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08445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45671-8CCA-4CA7-9E4B-726D1382925E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9E6FF-FEF6-49EF-A84A-65FF85F721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6994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1505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76374" y="0"/>
            <a:ext cx="909750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 для детей </a:t>
            </a:r>
          </a:p>
          <a:p>
            <a:pPr algn="ctr"/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младшего возраста</a:t>
            </a:r>
          </a:p>
          <a:p>
            <a:pPr algn="ctr"/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«Четвертый лишний»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16924" y="3938954"/>
            <a:ext cx="591686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/>
              <a:t>Разработчик: Чумакова Алина Александровна,</a:t>
            </a:r>
          </a:p>
          <a:p>
            <a:pPr algn="ctr"/>
            <a:r>
              <a:rPr lang="ru-RU" sz="3600" i="1" dirty="0" smtClean="0"/>
              <a:t>Педагог-психолог</a:t>
            </a:r>
          </a:p>
          <a:p>
            <a:pPr algn="ctr"/>
            <a:r>
              <a:rPr lang="ru-RU" sz="3600" i="1" dirty="0" smtClean="0"/>
              <a:t>МБДОУ «Детский сад № 32» о.Муром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43596" y="348895"/>
            <a:ext cx="184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85983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1505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80492" y="679938"/>
            <a:ext cx="960934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по </a:t>
            </a:r>
            <a:r>
              <a:rPr lang="ru-RU" sz="36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проведению </a:t>
            </a:r>
            <a:endParaRPr lang="ru-RU" sz="3600" b="1" i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интерактивной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endParaRPr lang="en-US" sz="3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младшего дошкольного возраста.</a:t>
            </a:r>
          </a:p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классифицировать предметы по существенному признаку.</a:t>
            </a: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словесно-логическое мышление, умение классифицировать, сравнивать, обобщать, устанавливать простейшие логические связи. Развивать монологическую и диалогическую речь.</a:t>
            </a:r>
          </a:p>
          <a:p>
            <a:pPr algn="just"/>
            <a:r>
              <a:rPr lang="ru-RU" sz="2800" b="1" i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средства</a:t>
            </a:r>
            <a:r>
              <a:rPr lang="ru-RU" sz="2800" b="1" i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800" b="1" i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Мультимедиа проектор, ноутбук.</a:t>
            </a:r>
            <a:endParaRPr lang="ru-RU" sz="2800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i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представленных изображений транспорта выбери лишнее, аргументируй свой выбор. </a:t>
            </a:r>
          </a:p>
          <a:p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815" y="0"/>
            <a:ext cx="3241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 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62745" y="463434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991729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77" y="0"/>
            <a:ext cx="881505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781" y="1563484"/>
            <a:ext cx="4117161" cy="18655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0165" y="4186941"/>
            <a:ext cx="4170777" cy="23281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077" y="1647466"/>
            <a:ext cx="4166537" cy="20019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455" t="1455" r="2500" b="10909"/>
          <a:stretch/>
        </p:blipFill>
        <p:spPr>
          <a:xfrm>
            <a:off x="7531763" y="3992314"/>
            <a:ext cx="3532993" cy="25228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24943" y="397022"/>
            <a:ext cx="48441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Четвертый лишний</a:t>
            </a:r>
            <a:endParaRPr lang="ru-RU" sz="4400" dirty="0"/>
          </a:p>
        </p:txBody>
      </p:sp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11125224" y="6201935"/>
            <a:ext cx="917939" cy="484632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далее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7959621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1505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553" y="424679"/>
            <a:ext cx="3681549" cy="24281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086" y="3690257"/>
            <a:ext cx="3300485" cy="28445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573" y="3591792"/>
            <a:ext cx="4303472" cy="27248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406" y="424679"/>
            <a:ext cx="3185807" cy="2428168"/>
          </a:xfrm>
          <a:prstGeom prst="rect">
            <a:avLst/>
          </a:prstGeom>
        </p:spPr>
      </p:pic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11221213" y="6292526"/>
            <a:ext cx="917939" cy="484632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далее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42815954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1505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062" y="424324"/>
            <a:ext cx="4199519" cy="22644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DFC"/>
              </a:clrFrom>
              <a:clrTo>
                <a:srgbClr val="FFFDFC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327" y="10884"/>
            <a:ext cx="4409854" cy="26778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833" r="15086"/>
          <a:stretch/>
        </p:blipFill>
        <p:spPr>
          <a:xfrm>
            <a:off x="7998845" y="2733964"/>
            <a:ext cx="3755235" cy="37102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062" y="3717470"/>
            <a:ext cx="5214190" cy="2743199"/>
          </a:xfrm>
          <a:prstGeom prst="rect">
            <a:avLst/>
          </a:prstGeom>
        </p:spPr>
      </p:pic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11125224" y="6201935"/>
            <a:ext cx="917939" cy="484632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далее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1550559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15059" cy="6858000"/>
          </a:xfrm>
          <a:prstGeom prst="rect">
            <a:avLst/>
          </a:prstGeom>
        </p:spPr>
      </p:pic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11125224" y="6201935"/>
            <a:ext cx="917939" cy="484632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далее</a:t>
            </a:r>
            <a:endParaRPr lang="ru-RU" sz="1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6FBFF"/>
              </a:clrFrom>
              <a:clrTo>
                <a:srgbClr val="F6FB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0052" t="36846" r="34705" b="37728"/>
          <a:stretch/>
        </p:blipFill>
        <p:spPr>
          <a:xfrm>
            <a:off x="1577346" y="170121"/>
            <a:ext cx="4514932" cy="25412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22" t="54729" r="2780" b="7752"/>
          <a:stretch/>
        </p:blipFill>
        <p:spPr>
          <a:xfrm>
            <a:off x="6926782" y="10633"/>
            <a:ext cx="4921618" cy="27007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33" t="8217" r="2552" b="57674"/>
          <a:stretch/>
        </p:blipFill>
        <p:spPr>
          <a:xfrm>
            <a:off x="6806270" y="3285460"/>
            <a:ext cx="5162641" cy="26475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002" t="4031" r="70608" b="79374"/>
          <a:stretch/>
        </p:blipFill>
        <p:spPr>
          <a:xfrm>
            <a:off x="1577346" y="3625702"/>
            <a:ext cx="4289390" cy="23072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54519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15059" cy="6858000"/>
          </a:xfrm>
          <a:prstGeom prst="rect">
            <a:avLst/>
          </a:prstGeom>
        </p:spPr>
      </p:pic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11146995" y="6292789"/>
            <a:ext cx="917939" cy="484632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далее</a:t>
            </a:r>
            <a:endParaRPr lang="ru-RU" sz="14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4603" b="6190"/>
          <a:stretch/>
        </p:blipFill>
        <p:spPr>
          <a:xfrm>
            <a:off x="7136334" y="267674"/>
            <a:ext cx="4852035" cy="26887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271" t="5397" r="6475" b="57778"/>
          <a:stretch/>
        </p:blipFill>
        <p:spPr>
          <a:xfrm>
            <a:off x="7319141" y="3442102"/>
            <a:ext cx="4669228" cy="28506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3F2F0"/>
              </a:clrFrom>
              <a:clrTo>
                <a:srgbClr val="F3F2F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919" t="53334" b="2063"/>
          <a:stretch/>
        </p:blipFill>
        <p:spPr>
          <a:xfrm>
            <a:off x="1432220" y="3476219"/>
            <a:ext cx="4637790" cy="305888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3478" t="3492" r="6318" b="70635"/>
          <a:stretch/>
        </p:blipFill>
        <p:spPr>
          <a:xfrm>
            <a:off x="1432220" y="267674"/>
            <a:ext cx="4264600" cy="27694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673596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15059" cy="6858000"/>
          </a:xfrm>
          <a:prstGeom prst="rect">
            <a:avLst/>
          </a:prstGeom>
        </p:spPr>
      </p:pic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11125224" y="6201935"/>
            <a:ext cx="917939" cy="484632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далее</a:t>
            </a:r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270" t="53749" r="40318" b="31270"/>
          <a:stretch/>
        </p:blipFill>
        <p:spPr>
          <a:xfrm>
            <a:off x="1607219" y="307239"/>
            <a:ext cx="3358128" cy="27323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3445" t="13334" r="18232" b="70158"/>
          <a:stretch/>
        </p:blipFill>
        <p:spPr>
          <a:xfrm>
            <a:off x="1696296" y="3039552"/>
            <a:ext cx="3480224" cy="3361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600" t="35582" r="41372" b="50953"/>
          <a:stretch/>
        </p:blipFill>
        <p:spPr>
          <a:xfrm>
            <a:off x="8077224" y="3595737"/>
            <a:ext cx="3048000" cy="25838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308" t="16716" r="63613" b="71368"/>
          <a:stretch/>
        </p:blipFill>
        <p:spPr>
          <a:xfrm>
            <a:off x="7502400" y="307239"/>
            <a:ext cx="3849712" cy="25620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316218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15059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121915"/>
            <a:ext cx="6901543" cy="24873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943" y="4432120"/>
            <a:ext cx="6901543" cy="24873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057" y="2366595"/>
            <a:ext cx="3418114" cy="23670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593028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4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8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8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8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800" fill="hold">
                                          <p:stCondLst>
                                            <p:cond delay="3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99</Words>
  <Application>Microsoft Office PowerPoint</Application>
  <PresentationFormat>Произвольный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SamLab.ws</cp:lastModifiedBy>
  <cp:revision>43</cp:revision>
  <dcterms:created xsi:type="dcterms:W3CDTF">2017-12-21T14:52:33Z</dcterms:created>
  <dcterms:modified xsi:type="dcterms:W3CDTF">2020-11-23T06:04:15Z</dcterms:modified>
</cp:coreProperties>
</file>