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7" r:id="rId5"/>
    <p:sldId id="261" r:id="rId6"/>
    <p:sldId id="263" r:id="rId7"/>
    <p:sldId id="262" r:id="rId8"/>
    <p:sldId id="270" r:id="rId9"/>
    <p:sldId id="269" r:id="rId10"/>
    <p:sldId id="266" r:id="rId11"/>
    <p:sldId id="264" r:id="rId12"/>
    <p:sldId id="259" r:id="rId13"/>
    <p:sldId id="260" r:id="rId14"/>
    <p:sldId id="271" r:id="rId15"/>
    <p:sldId id="273" r:id="rId16"/>
    <p:sldId id="275" r:id="rId17"/>
    <p:sldId id="272" r:id="rId18"/>
    <p:sldId id="276" r:id="rId19"/>
    <p:sldId id="278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35" autoAdjust="0"/>
    <p:restoredTop sz="94660"/>
  </p:normalViewPr>
  <p:slideViewPr>
    <p:cSldViewPr snapToGrid="0">
      <p:cViewPr>
        <p:scale>
          <a:sx n="76" d="100"/>
          <a:sy n="76" d="100"/>
        </p:scale>
        <p:origin x="-20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02F19-F12C-4B9E-A1DC-B5E5230FCBC9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7E799-9D61-4A5F-8D15-167D93F69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963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02F19-F12C-4B9E-A1DC-B5E5230FCBC9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7E799-9D61-4A5F-8D15-167D93F69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720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02F19-F12C-4B9E-A1DC-B5E5230FCBC9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7E799-9D61-4A5F-8D15-167D93F69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333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02F19-F12C-4B9E-A1DC-B5E5230FCBC9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7E799-9D61-4A5F-8D15-167D93F69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19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02F19-F12C-4B9E-A1DC-B5E5230FCBC9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7E799-9D61-4A5F-8D15-167D93F69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31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02F19-F12C-4B9E-A1DC-B5E5230FCBC9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7E799-9D61-4A5F-8D15-167D93F69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14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02F19-F12C-4B9E-A1DC-B5E5230FCBC9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7E799-9D61-4A5F-8D15-167D93F69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343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02F19-F12C-4B9E-A1DC-B5E5230FCBC9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7E799-9D61-4A5F-8D15-167D93F69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13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02F19-F12C-4B9E-A1DC-B5E5230FCBC9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7E799-9D61-4A5F-8D15-167D93F69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36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02F19-F12C-4B9E-A1DC-B5E5230FCBC9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7E799-9D61-4A5F-8D15-167D93F69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1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02F19-F12C-4B9E-A1DC-B5E5230FCBC9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7E799-9D61-4A5F-8D15-167D93F69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984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02F19-F12C-4B9E-A1DC-B5E5230FCBC9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7E799-9D61-4A5F-8D15-167D93F69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091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23116" y="2447470"/>
            <a:ext cx="625042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atin typeface="Georgia" panose="02040502050405020303" pitchFamily="18" charset="0"/>
              </a:rPr>
              <a:t>Конкурс </a:t>
            </a:r>
          </a:p>
          <a:p>
            <a:pPr algn="ctr"/>
            <a:r>
              <a:rPr lang="ru-RU" sz="4400" b="1" dirty="0" smtClean="0">
                <a:latin typeface="Georgia" panose="02040502050405020303" pitchFamily="18" charset="0"/>
              </a:rPr>
              <a:t>«Как мы меняемся»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43547" y="324465"/>
            <a:ext cx="939472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комбинированного вида №10 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51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07868" y="1677490"/>
            <a:ext cx="458723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6 </a:t>
            </a:r>
            <a:r>
              <a:rPr lang="ru-RU" sz="1600" dirty="0">
                <a:latin typeface="Georgia" panose="02040502050405020303" pitchFamily="18" charset="0"/>
              </a:rPr>
              <a:t>октября </a:t>
            </a:r>
            <a:r>
              <a:rPr lang="ru-RU" sz="1600" dirty="0" smtClean="0">
                <a:latin typeface="Georgia" panose="02040502050405020303" pitchFamily="18" charset="0"/>
              </a:rPr>
              <a:t>2020 г.</a:t>
            </a: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15:40 – 16:20</a:t>
            </a:r>
          </a:p>
          <a:p>
            <a:pPr algn="ctr"/>
            <a:endParaRPr lang="ru-RU" sz="1600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>
                <a:latin typeface="Georgia" panose="02040502050405020303" pitchFamily="18" charset="0"/>
              </a:rPr>
              <a:t>Свободная </a:t>
            </a:r>
            <a:r>
              <a:rPr lang="ru-RU" sz="1600" dirty="0" smtClean="0">
                <a:latin typeface="Georgia" panose="02040502050405020303" pitchFamily="18" charset="0"/>
              </a:rPr>
              <a:t>деятельность детей</a:t>
            </a:r>
          </a:p>
          <a:p>
            <a:pPr algn="ctr"/>
            <a:endParaRPr lang="ru-RU" sz="1600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>
                <a:latin typeface="Georgia" panose="02040502050405020303" pitchFamily="18" charset="0"/>
              </a:rPr>
              <a:t>В группе появился набор продуктов «Суши». Никита сказал, что он не когда не был в Суше – баре. На это Марк сказал: «Мы сделаем Суше – бар для </a:t>
            </a:r>
            <a:r>
              <a:rPr lang="ru-RU" sz="1600" dirty="0" smtClean="0">
                <a:latin typeface="Georgia" panose="02040502050405020303" pitchFamily="18" charset="0"/>
              </a:rPr>
              <a:t>него». </a:t>
            </a:r>
            <a:r>
              <a:rPr lang="ru-RU" sz="1600" dirty="0">
                <a:latin typeface="Georgia" panose="02040502050405020303" pitchFamily="18" charset="0"/>
              </a:rPr>
              <a:t>Воспитатель предложила сделать бар в природном </a:t>
            </a:r>
            <a:r>
              <a:rPr lang="ru-RU" sz="1600" dirty="0" smtClean="0">
                <a:latin typeface="Georgia" panose="02040502050405020303" pitchFamily="18" charset="0"/>
              </a:rPr>
              <a:t>уголке, так как японцы восхищаются природой и считают себя ее частью.</a:t>
            </a:r>
            <a:endParaRPr lang="ru-RU" sz="1600" dirty="0">
              <a:latin typeface="Georgia" panose="02040502050405020303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87251" y="389783"/>
            <a:ext cx="24961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atin typeface="Georgia" panose="02040502050405020303" pitchFamily="18" charset="0"/>
              </a:rPr>
              <a:t>Природный уголок</a:t>
            </a:r>
            <a:endParaRPr lang="ru-RU" sz="2000" dirty="0"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1867" y="1231173"/>
            <a:ext cx="4362962" cy="503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9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923" y="1415532"/>
            <a:ext cx="5450478" cy="40878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591" y="389427"/>
            <a:ext cx="4573727" cy="614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70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9382" y="518160"/>
            <a:ext cx="2093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Georgia" panose="02040502050405020303" pitchFamily="18" charset="0"/>
              </a:rPr>
              <a:t>Обеденная зона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6098" y="1896292"/>
            <a:ext cx="350520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9 октября 2020 г.</a:t>
            </a: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9:00 – 9:25</a:t>
            </a:r>
            <a:endParaRPr lang="ru-RU" sz="1600" dirty="0">
              <a:latin typeface="Georgia" panose="02040502050405020303" pitchFamily="18" charset="0"/>
            </a:endParaRPr>
          </a:p>
          <a:p>
            <a:pPr algn="ctr"/>
            <a:endParaRPr lang="ru-RU" sz="1600" dirty="0" smtClean="0">
              <a:latin typeface="Georgia" panose="02040502050405020303" pitchFamily="18" charset="0"/>
            </a:endParaRP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Познавательно-исследовательская деятельность детей</a:t>
            </a:r>
          </a:p>
          <a:p>
            <a:pPr algn="ctr"/>
            <a:endParaRPr lang="ru-RU" sz="1600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Экспериментирование «Звук бывает разный»</a:t>
            </a:r>
            <a:endParaRPr lang="ru-RU" sz="1600" dirty="0"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9382" y="1036964"/>
            <a:ext cx="3092409" cy="41106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599" y="2151992"/>
            <a:ext cx="3307218" cy="439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93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4050" y="1681842"/>
            <a:ext cx="477012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9 октября 2020 г.</a:t>
            </a: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15:30 – 16:20</a:t>
            </a:r>
          </a:p>
          <a:p>
            <a:pPr algn="ctr"/>
            <a:endParaRPr lang="ru-RU" sz="1600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Свободная деятельность детей</a:t>
            </a:r>
          </a:p>
          <a:p>
            <a:pPr algn="ctr"/>
            <a:endParaRPr lang="ru-RU" dirty="0" smtClean="0"/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Андрей сказал, что на выходных они едут с дедушкой на рыбалку. Воспитатель попросила его рассказать, что они там делают. Выслушав рассказ Андрея, Влад достал удочки и рыбу, а Вика предложила ему сварить уху из пойманной рыбы. Постепенно к ним присоединились другие дети. </a:t>
            </a:r>
            <a:endParaRPr lang="ru-RU" sz="1600" dirty="0"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92944" y="440871"/>
            <a:ext cx="1426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Georgia" panose="02040502050405020303" pitchFamily="18" charset="0"/>
              </a:rPr>
              <a:t>Приемная</a:t>
            </a:r>
            <a:endParaRPr lang="ru-RU" sz="2000" dirty="0"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318" y="1370953"/>
            <a:ext cx="5545184" cy="412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63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18" y="288785"/>
            <a:ext cx="5594764" cy="41834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055" y="2270464"/>
            <a:ext cx="5524606" cy="41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2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9714" y="1874520"/>
            <a:ext cx="43259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Октябрь 2020 г.</a:t>
            </a: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15:20 – 16:00</a:t>
            </a:r>
          </a:p>
          <a:p>
            <a:pPr algn="ctr"/>
            <a:endParaRPr lang="ru-RU" sz="1600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Театрализованная деятельность детей</a:t>
            </a:r>
          </a:p>
          <a:p>
            <a:pPr algn="ctr"/>
            <a:endParaRPr lang="ru-RU" sz="1600" dirty="0" smtClean="0">
              <a:latin typeface="Georgia" panose="02040502050405020303" pitchFamily="18" charset="0"/>
            </a:endParaRP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В нашей группе дети любят показывать друг другу театры как готовые, так изготовленные самостоятельно. Предлагаем вам примеры.</a:t>
            </a:r>
            <a:endParaRPr lang="ru-RU" sz="1600" dirty="0"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05697" y="517071"/>
            <a:ext cx="10438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Georgia" panose="02040502050405020303" pitchFamily="18" charset="0"/>
              </a:rPr>
              <a:t>Группа</a:t>
            </a:r>
            <a:endParaRPr lang="ru-RU" sz="2000" dirty="0"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438" y="1603502"/>
            <a:ext cx="5529551" cy="414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54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71" y="1111800"/>
            <a:ext cx="5823855" cy="43486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102179"/>
            <a:ext cx="5823854" cy="4367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84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0971" y="2090057"/>
            <a:ext cx="498021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13 октября 2020 г.</a:t>
            </a: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15:30 – 16:00</a:t>
            </a:r>
          </a:p>
          <a:p>
            <a:pPr algn="ctr"/>
            <a:endParaRPr lang="ru-RU" sz="1600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Музыкальная деятельность детей</a:t>
            </a:r>
          </a:p>
          <a:p>
            <a:pPr algn="ctr"/>
            <a:endParaRPr lang="ru-RU" sz="1600" dirty="0" smtClean="0">
              <a:latin typeface="Georgia" panose="02040502050405020303" pitchFamily="18" charset="0"/>
            </a:endParaRP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Алина сказала Владу, что когда вырастет, хочет стать актрисой. Воспитатель спросила: «А ты не боишься сцены?» Алина задумалась. Тогда Дамир сказал: «А давайте, это проверим!» Младший воспитатель помогла организовать сцену, а дети совместно нашли атрибуты для концерта.</a:t>
            </a:r>
            <a:endParaRPr lang="ru-RU" sz="1600" dirty="0"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36530" y="326571"/>
            <a:ext cx="1944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Georgia" panose="02040502050405020303" pitchFamily="18" charset="0"/>
              </a:rPr>
              <a:t>Спальная зона</a:t>
            </a:r>
            <a:endParaRPr lang="ru-RU" sz="2000" dirty="0"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5486" y="1076355"/>
            <a:ext cx="3663642" cy="488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5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7044" y="729344"/>
            <a:ext cx="5189669" cy="5181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472" y="729344"/>
            <a:ext cx="38862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62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19084" y="2294358"/>
            <a:ext cx="94035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Georgia" pitchFamily="18" charset="0"/>
              </a:rPr>
              <a:t>Спасибо за внимание!</a:t>
            </a:r>
            <a:endParaRPr lang="ru-RU" sz="60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62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" y="1777186"/>
            <a:ext cx="5410200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dirty="0" smtClean="0">
                <a:latin typeface="Georgia" panose="02040502050405020303" pitchFamily="18" charset="0"/>
              </a:rPr>
              <a:t>28 сентября 2020 г.</a:t>
            </a:r>
          </a:p>
          <a:p>
            <a:pPr algn="ctr"/>
            <a:r>
              <a:rPr lang="ru-RU" sz="1700" dirty="0" smtClean="0">
                <a:latin typeface="Georgia" panose="02040502050405020303" pitchFamily="18" charset="0"/>
              </a:rPr>
              <a:t>15:30 – 16:10</a:t>
            </a:r>
          </a:p>
          <a:p>
            <a:pPr algn="ctr"/>
            <a:endParaRPr lang="ru-RU" sz="1700" dirty="0" smtClean="0">
              <a:latin typeface="Georgia" panose="02040502050405020303" pitchFamily="18" charset="0"/>
            </a:endParaRPr>
          </a:p>
          <a:p>
            <a:pPr algn="ctr"/>
            <a:r>
              <a:rPr lang="ru-RU" sz="1700" dirty="0" smtClean="0">
                <a:latin typeface="Georgia" panose="02040502050405020303" pitchFamily="18" charset="0"/>
              </a:rPr>
              <a:t>Свободная деятельность детей</a:t>
            </a:r>
          </a:p>
          <a:p>
            <a:pPr algn="ctr"/>
            <a:endParaRPr lang="ru-RU" sz="1700" dirty="0">
              <a:latin typeface="Georgia" panose="02040502050405020303" pitchFamily="18" charset="0"/>
            </a:endParaRPr>
          </a:p>
          <a:p>
            <a:pPr algn="ctr"/>
            <a:r>
              <a:rPr lang="ru-RU" sz="1700" dirty="0" smtClean="0">
                <a:latin typeface="Georgia" panose="02040502050405020303" pitchFamily="18" charset="0"/>
              </a:rPr>
              <a:t>Во время смены постельного белья Марк вспомнил, как с мамой делал дом из покрывал. Возникла идея сделать его в группе. Для этого </a:t>
            </a:r>
            <a:r>
              <a:rPr lang="ru-RU" sz="1700" dirty="0">
                <a:latin typeface="Georgia" panose="02040502050405020303" pitchFamily="18" charset="0"/>
              </a:rPr>
              <a:t>Н</a:t>
            </a:r>
            <a:r>
              <a:rPr lang="ru-RU" sz="1700" dirty="0" smtClean="0">
                <a:latin typeface="Georgia" panose="02040502050405020303" pitchFamily="18" charset="0"/>
              </a:rPr>
              <a:t>икита и Андрей принесли стол и накрыли его простынями. Вика сказала, что это похоже на палатку и предложила пойти в поход. Она взяла в кабинке свой рюкзак и сложила туда еду для пикника. Никита взял с собой гитару, потому что они всегда берут ее с собой. Андрей предложил стать собакой, чтобы охранять их от зверей.</a:t>
            </a:r>
            <a:endParaRPr lang="ru-RU" sz="1700" dirty="0">
              <a:latin typeface="Georgia" panose="020405020504050203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6929" y="892145"/>
            <a:ext cx="4442307" cy="27119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93080" y="492035"/>
            <a:ext cx="1944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Georgia" panose="02040502050405020303" pitchFamily="18" charset="0"/>
              </a:rPr>
              <a:t>Спальная зона</a:t>
            </a:r>
            <a:endParaRPr lang="ru-RU" sz="2000" dirty="0">
              <a:latin typeface="Georgia" panose="020405020504050203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7430" y="3718398"/>
            <a:ext cx="3951952" cy="2963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12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11074" y="476068"/>
            <a:ext cx="1426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Georgia" panose="02040502050405020303" pitchFamily="18" charset="0"/>
              </a:rPr>
              <a:t>Приемная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93259" y="2592252"/>
            <a:ext cx="342112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30 сентября 2020 г.</a:t>
            </a: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15:20 – 15:50</a:t>
            </a:r>
          </a:p>
          <a:p>
            <a:pPr algn="ctr"/>
            <a:endParaRPr lang="ru-RU" sz="1600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Двигательная деятельность детей</a:t>
            </a:r>
          </a:p>
          <a:p>
            <a:pPr algn="ctr"/>
            <a:endParaRPr lang="ru-RU" sz="1600" dirty="0" smtClean="0">
              <a:latin typeface="Georgia" panose="02040502050405020303" pitchFamily="18" charset="0"/>
            </a:endParaRP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Отработка навыков движения.</a:t>
            </a:r>
            <a:endParaRPr lang="ru-RU" sz="1600" dirty="0"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569" y="1176412"/>
            <a:ext cx="4538998" cy="516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5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9848" y="631371"/>
            <a:ext cx="4103010" cy="54706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0805" y="631371"/>
            <a:ext cx="4103009" cy="5470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99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7240" y="1386840"/>
            <a:ext cx="40690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>
                <a:latin typeface="Georgia" panose="02040502050405020303" pitchFamily="18" charset="0"/>
              </a:rPr>
              <a:t>2 октября 2020 г</a:t>
            </a:r>
            <a:r>
              <a:rPr lang="ru-RU" sz="1600" dirty="0" smtClean="0">
                <a:latin typeface="Georgia" panose="02040502050405020303" pitchFamily="18" charset="0"/>
              </a:rPr>
              <a:t>.</a:t>
            </a: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10:20 – 11:00</a:t>
            </a:r>
          </a:p>
          <a:p>
            <a:pPr algn="ctr"/>
            <a:endParaRPr lang="ru-RU" sz="1600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>
                <a:latin typeface="Georgia" panose="02040502050405020303" pitchFamily="18" charset="0"/>
              </a:rPr>
              <a:t>Свободная </a:t>
            </a:r>
            <a:r>
              <a:rPr lang="ru-RU" sz="1600" dirty="0" smtClean="0">
                <a:latin typeface="Georgia" panose="02040502050405020303" pitchFamily="18" charset="0"/>
              </a:rPr>
              <a:t>деятельность детей</a:t>
            </a:r>
          </a:p>
          <a:p>
            <a:pPr algn="ctr"/>
            <a:endParaRPr lang="ru-RU" sz="1600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>
                <a:latin typeface="Georgia" panose="02040502050405020303" pitchFamily="18" charset="0"/>
              </a:rPr>
              <a:t>«Мы вчера заказывали пиццу</a:t>
            </a:r>
            <a:r>
              <a:rPr lang="ru-RU" sz="1600" dirty="0" smtClean="0">
                <a:latin typeface="Georgia" panose="02040502050405020303" pitchFamily="18" charset="0"/>
              </a:rPr>
              <a:t>», </a:t>
            </a:r>
            <a:r>
              <a:rPr lang="ru-RU" sz="1600" dirty="0">
                <a:latin typeface="Georgia" panose="02040502050405020303" pitchFamily="18" charset="0"/>
              </a:rPr>
              <a:t>- похвасталась Алина. «Я тоже хочу</a:t>
            </a:r>
            <a:r>
              <a:rPr lang="ru-RU" sz="1600" dirty="0" smtClean="0">
                <a:latin typeface="Georgia" panose="02040502050405020303" pitchFamily="18" charset="0"/>
              </a:rPr>
              <a:t>», </a:t>
            </a:r>
            <a:r>
              <a:rPr lang="ru-RU" sz="1600" dirty="0">
                <a:latin typeface="Georgia" panose="02040502050405020303" pitchFamily="18" charset="0"/>
              </a:rPr>
              <a:t>- пошутила воспитатель. «А мы вас приглашаем </a:t>
            </a:r>
            <a:r>
              <a:rPr lang="ru-RU" sz="1600" dirty="0" smtClean="0">
                <a:latin typeface="Georgia" panose="02040502050405020303" pitchFamily="18" charset="0"/>
              </a:rPr>
              <a:t>к </a:t>
            </a:r>
            <a:r>
              <a:rPr lang="ru-RU" sz="1600" dirty="0">
                <a:latin typeface="Georgia" panose="02040502050405020303" pitchFamily="18" charset="0"/>
              </a:rPr>
              <a:t>себе в </a:t>
            </a:r>
            <a:r>
              <a:rPr lang="ru-RU" sz="1600" dirty="0" smtClean="0">
                <a:latin typeface="Georgia" panose="02040502050405020303" pitchFamily="18" charset="0"/>
              </a:rPr>
              <a:t>кафе, только нужно подождать», </a:t>
            </a:r>
            <a:r>
              <a:rPr lang="ru-RU" sz="1600" dirty="0">
                <a:latin typeface="Georgia" panose="02040502050405020303" pitchFamily="18" charset="0"/>
              </a:rPr>
              <a:t>- позвала Алина</a:t>
            </a:r>
            <a:r>
              <a:rPr lang="ru-RU" sz="1600" dirty="0" smtClean="0">
                <a:latin typeface="Georgia" panose="02040502050405020303" pitchFamily="18" charset="0"/>
              </a:rPr>
              <a:t>.</a:t>
            </a:r>
            <a:endParaRPr lang="ru-RU" sz="1600" dirty="0">
              <a:latin typeface="Georgia" panose="02040502050405020303" pitchFamily="18" charset="0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98634" y="471879"/>
            <a:ext cx="35557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atin typeface="Georgia" panose="02040502050405020303" pitchFamily="18" charset="0"/>
              </a:rPr>
              <a:t>Музей «Бабушкины куклы»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320" y="1183326"/>
            <a:ext cx="3528169" cy="35155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2518" y="2111333"/>
            <a:ext cx="3301958" cy="447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45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3698" y="1775460"/>
            <a:ext cx="4731895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5 </a:t>
            </a:r>
            <a:r>
              <a:rPr lang="ru-RU" sz="1600" dirty="0">
                <a:latin typeface="Georgia" panose="02040502050405020303" pitchFamily="18" charset="0"/>
              </a:rPr>
              <a:t>октября </a:t>
            </a:r>
            <a:r>
              <a:rPr lang="ru-RU" sz="1600" dirty="0" smtClean="0">
                <a:latin typeface="Georgia" panose="02040502050405020303" pitchFamily="18" charset="0"/>
              </a:rPr>
              <a:t>2020 г.</a:t>
            </a: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10:30 – 11:20 </a:t>
            </a:r>
            <a:endParaRPr lang="ru-RU" sz="1600" dirty="0">
              <a:latin typeface="Georgia" panose="02040502050405020303" pitchFamily="18" charset="0"/>
            </a:endParaRPr>
          </a:p>
          <a:p>
            <a:pPr algn="ctr"/>
            <a:endParaRPr lang="ru-RU" sz="1600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>
                <a:latin typeface="Georgia" panose="02040502050405020303" pitchFamily="18" charset="0"/>
              </a:rPr>
              <a:t>Свободная </a:t>
            </a:r>
            <a:r>
              <a:rPr lang="ru-RU" sz="1600" dirty="0" smtClean="0">
                <a:latin typeface="Georgia" panose="02040502050405020303" pitchFamily="18" charset="0"/>
              </a:rPr>
              <a:t>деятельность</a:t>
            </a:r>
          </a:p>
          <a:p>
            <a:pPr algn="ctr"/>
            <a:endParaRPr lang="ru-RU" sz="1600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>
                <a:latin typeface="Georgia" panose="02040502050405020303" pitchFamily="18" charset="0"/>
              </a:rPr>
              <a:t>Выходные Альбина провела в гостях у папы в городе Кемерово. Она рассказала, что видела там красивое здание - цирк. Там нет представлений, так как карантин. «Давай те сделаем свой цирк</a:t>
            </a:r>
            <a:r>
              <a:rPr lang="ru-RU" sz="1600" dirty="0" smtClean="0">
                <a:latin typeface="Georgia" panose="02040502050405020303" pitchFamily="18" charset="0"/>
              </a:rPr>
              <a:t>», </a:t>
            </a:r>
            <a:r>
              <a:rPr lang="ru-RU" sz="1600" dirty="0">
                <a:latin typeface="Georgia" panose="02040502050405020303" pitchFamily="18" charset="0"/>
              </a:rPr>
              <a:t>- предложил Дамир. </a:t>
            </a:r>
            <a:r>
              <a:rPr lang="ru-RU" sz="1600" dirty="0" smtClean="0">
                <a:latin typeface="Georgia" panose="02040502050405020303" pitchFamily="18" charset="0"/>
              </a:rPr>
              <a:t>Начали осматривать группу, и Альбина заметила, что уголок уединения похож на купол цирка. </a:t>
            </a:r>
            <a:r>
              <a:rPr lang="ru-RU" sz="1600" dirty="0">
                <a:latin typeface="Georgia" panose="02040502050405020303" pitchFamily="18" charset="0"/>
              </a:rPr>
              <a:t>Младший воспитатель помогла им </a:t>
            </a:r>
            <a:r>
              <a:rPr lang="ru-RU" sz="1600" dirty="0" smtClean="0">
                <a:latin typeface="Georgia" panose="02040502050405020303" pitchFamily="18" charset="0"/>
              </a:rPr>
              <a:t>повесить ткань</a:t>
            </a:r>
            <a:r>
              <a:rPr lang="ru-RU" sz="1600" dirty="0">
                <a:latin typeface="Georgia" panose="02040502050405020303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13593" y="463034"/>
            <a:ext cx="28844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Georgia" panose="02040502050405020303" pitchFamily="18" charset="0"/>
              </a:rPr>
              <a:t>Уголок уединения</a:t>
            </a:r>
            <a:endParaRPr lang="ru-RU" sz="2000" dirty="0">
              <a:latin typeface="Georgia" panose="020405020504050203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083" y="1447801"/>
            <a:ext cx="3599530" cy="480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07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552" y="700145"/>
            <a:ext cx="3829050" cy="50970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955" y="695960"/>
            <a:ext cx="3783782" cy="51037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87" y="695959"/>
            <a:ext cx="3818328" cy="510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76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5652" y="510179"/>
            <a:ext cx="1699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Georgia" panose="02040502050405020303" pitchFamily="18" charset="0"/>
              </a:rPr>
              <a:t>Подоконник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8103" y="2251891"/>
            <a:ext cx="42062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5 октября 2020 г.</a:t>
            </a: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15:20 – 15:40</a:t>
            </a:r>
          </a:p>
          <a:p>
            <a:pPr algn="ctr"/>
            <a:endParaRPr lang="ru-RU" sz="1600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Изобразительная деятельность детей</a:t>
            </a:r>
          </a:p>
          <a:p>
            <a:pPr algn="ctr"/>
            <a:endParaRPr lang="ru-RU" sz="1600" dirty="0">
              <a:latin typeface="Georgia" panose="02040502050405020303" pitchFamily="18" charset="0"/>
            </a:endParaRPr>
          </a:p>
          <a:p>
            <a:pPr algn="ctr"/>
            <a:r>
              <a:rPr lang="ru-RU" sz="1600" dirty="0" smtClean="0">
                <a:latin typeface="Georgia" panose="02040502050405020303" pitchFamily="18" charset="0"/>
              </a:rPr>
              <a:t>Вика показала детям способ создания раскраски, копируя изображение с помощью окна.</a:t>
            </a:r>
            <a:endParaRPr lang="ru-RU" sz="1600" dirty="0"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390" y="1264920"/>
            <a:ext cx="3554328" cy="476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21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161" y="573208"/>
            <a:ext cx="3845105" cy="51393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362" y="569027"/>
            <a:ext cx="3845058" cy="514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67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535</Words>
  <Application>Microsoft Office PowerPoint</Application>
  <PresentationFormat>Произвольный</PresentationFormat>
  <Paragraphs>75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Пользователь Windows</cp:lastModifiedBy>
  <cp:revision>53</cp:revision>
  <dcterms:created xsi:type="dcterms:W3CDTF">2020-10-18T09:20:24Z</dcterms:created>
  <dcterms:modified xsi:type="dcterms:W3CDTF">2020-10-31T08:22:21Z</dcterms:modified>
</cp:coreProperties>
</file>