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0" r:id="rId5"/>
    <p:sldId id="261" r:id="rId6"/>
    <p:sldId id="262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525434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Карточки  на </a:t>
            </a:r>
            <a:r>
              <a:rPr lang="ru-RU" sz="3600" b="1" dirty="0">
                <a:solidFill>
                  <a:srgbClr val="FF0000"/>
                </a:solidFill>
              </a:rPr>
              <a:t>тему </a:t>
            </a:r>
            <a:r>
              <a:rPr lang="ru-RU" sz="3600" b="1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Правописание </a:t>
            </a:r>
            <a:r>
              <a:rPr lang="ru-RU" sz="3600" b="1" dirty="0">
                <a:solidFill>
                  <a:srgbClr val="FF0000"/>
                </a:solidFill>
              </a:rPr>
              <a:t>слов с безударным гласным звуком в корне.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для 2 класса.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95936" y="5085184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Подготовила:  учитель начальных классов </a:t>
            </a:r>
          </a:p>
          <a:p>
            <a:pPr algn="r"/>
            <a:r>
              <a:rPr lang="ru-RU" dirty="0" smtClean="0"/>
              <a:t>Деева Татьяна Васильевна</a:t>
            </a:r>
          </a:p>
          <a:p>
            <a:pPr algn="r"/>
            <a:r>
              <a:rPr lang="ru-RU" dirty="0" smtClean="0"/>
              <a:t>МБОУ </a:t>
            </a:r>
            <a:r>
              <a:rPr lang="ru-RU" dirty="0" err="1" smtClean="0"/>
              <a:t>Бутовская</a:t>
            </a:r>
            <a:r>
              <a:rPr lang="ru-RU" dirty="0" smtClean="0"/>
              <a:t> СОЩ </a:t>
            </a:r>
            <a:r>
              <a:rPr lang="ru-RU" smtClean="0"/>
              <a:t>№ </a:t>
            </a:r>
            <a:r>
              <a:rPr lang="ru-RU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88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37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28092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Вставить безударные гласные:</a:t>
            </a:r>
          </a:p>
          <a:p>
            <a:r>
              <a:rPr lang="ru-RU" dirty="0"/>
              <a:t>   </a:t>
            </a:r>
            <a:r>
              <a:rPr lang="ru-RU" sz="4400" dirty="0"/>
              <a:t>  п...стух, др...</a:t>
            </a:r>
            <a:r>
              <a:rPr lang="ru-RU" sz="4400" dirty="0" err="1"/>
              <a:t>зды</a:t>
            </a:r>
            <a:r>
              <a:rPr lang="ru-RU" sz="4400" dirty="0"/>
              <a:t>, </a:t>
            </a:r>
            <a:r>
              <a:rPr lang="ru-RU" sz="4400" dirty="0" err="1"/>
              <a:t>сн</a:t>
            </a:r>
            <a:r>
              <a:rPr lang="ru-RU" sz="4400" dirty="0"/>
              <a:t>...жинка, </a:t>
            </a:r>
            <a:r>
              <a:rPr lang="ru-RU" sz="4400" dirty="0" err="1"/>
              <a:t>кр</a:t>
            </a:r>
            <a:r>
              <a:rPr lang="ru-RU" sz="4400" dirty="0"/>
              <a:t>...чал, м...</a:t>
            </a:r>
            <a:r>
              <a:rPr lang="ru-RU" sz="4400" dirty="0" err="1"/>
              <a:t>стечко</a:t>
            </a:r>
            <a:r>
              <a:rPr lang="ru-RU" sz="4400" dirty="0"/>
              <a:t>, </a:t>
            </a:r>
            <a:r>
              <a:rPr lang="ru-RU" sz="4400" dirty="0" smtClean="0"/>
              <a:t>л</a:t>
            </a:r>
            <a:r>
              <a:rPr lang="ru-RU" sz="4400" dirty="0"/>
              <a:t>...</a:t>
            </a:r>
            <a:r>
              <a:rPr lang="ru-RU" sz="4400" dirty="0" err="1"/>
              <a:t>сная</a:t>
            </a:r>
            <a:r>
              <a:rPr lang="ru-RU" sz="4400" dirty="0"/>
              <a:t>, л...</a:t>
            </a:r>
            <a:r>
              <a:rPr lang="ru-RU" sz="4400" dirty="0" err="1"/>
              <a:t>сица</a:t>
            </a:r>
            <a:r>
              <a:rPr lang="ru-RU" sz="4400" dirty="0"/>
              <a:t>, </a:t>
            </a:r>
            <a:r>
              <a:rPr lang="ru-RU" sz="4400" dirty="0" err="1"/>
              <a:t>цв</a:t>
            </a:r>
            <a:r>
              <a:rPr lang="ru-RU" sz="4400" dirty="0"/>
              <a:t>...точек, тр...пинка, гр...</a:t>
            </a:r>
            <a:r>
              <a:rPr lang="ru-RU" sz="4400" dirty="0" err="1" smtClean="0"/>
              <a:t>бник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512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747" y="1844824"/>
            <a:ext cx="8136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Вставь  нужную  букву  и рядом  запиши проверочное  слово.</a:t>
            </a:r>
          </a:p>
          <a:p>
            <a:endParaRPr lang="ru-RU" dirty="0"/>
          </a:p>
          <a:p>
            <a:r>
              <a:rPr lang="ru-RU" dirty="0"/>
              <a:t>к...</a:t>
            </a:r>
            <a:r>
              <a:rPr lang="ru-RU" dirty="0" err="1"/>
              <a:t>рмушка</a:t>
            </a:r>
            <a:r>
              <a:rPr lang="ru-RU" dirty="0"/>
              <a:t>  -  (  </a:t>
            </a:r>
            <a:r>
              <a:rPr lang="ru-RU" dirty="0" err="1"/>
              <a:t>о,а</a:t>
            </a:r>
            <a:r>
              <a:rPr lang="ru-RU" dirty="0"/>
              <a:t>)   -  ...............................  д...</a:t>
            </a:r>
            <a:r>
              <a:rPr lang="ru-RU" dirty="0" err="1"/>
              <a:t>ревья</a:t>
            </a:r>
            <a:r>
              <a:rPr lang="ru-RU" dirty="0"/>
              <a:t> -  (е, и)...............................</a:t>
            </a:r>
          </a:p>
          <a:p>
            <a:endParaRPr lang="ru-RU" dirty="0"/>
          </a:p>
          <a:p>
            <a:r>
              <a:rPr lang="ru-RU" dirty="0" err="1"/>
              <a:t>уг</a:t>
            </a:r>
            <a:r>
              <a:rPr lang="ru-RU" dirty="0"/>
              <a:t>...</a:t>
            </a:r>
            <a:r>
              <a:rPr lang="ru-RU" dirty="0" err="1"/>
              <a:t>щать</a:t>
            </a:r>
            <a:r>
              <a:rPr lang="ru-RU" dirty="0"/>
              <a:t>  -  (</a:t>
            </a:r>
            <a:r>
              <a:rPr lang="ru-RU" dirty="0" err="1"/>
              <a:t>а,о</a:t>
            </a:r>
            <a:r>
              <a:rPr lang="ru-RU" dirty="0"/>
              <a:t>) -      ...................................  ст...</a:t>
            </a:r>
            <a:r>
              <a:rPr lang="ru-RU" dirty="0" err="1"/>
              <a:t>рожить</a:t>
            </a:r>
            <a:r>
              <a:rPr lang="ru-RU" dirty="0"/>
              <a:t> – (</a:t>
            </a:r>
            <a:r>
              <a:rPr lang="ru-RU" dirty="0" err="1"/>
              <a:t>о,а</a:t>
            </a:r>
            <a:r>
              <a:rPr lang="ru-RU" dirty="0"/>
              <a:t>) ...........................</a:t>
            </a:r>
          </a:p>
          <a:p>
            <a:endParaRPr lang="ru-RU" dirty="0"/>
          </a:p>
          <a:p>
            <a:r>
              <a:rPr lang="ru-RU" dirty="0"/>
              <a:t>ш...</a:t>
            </a:r>
            <a:r>
              <a:rPr lang="ru-RU" dirty="0" err="1"/>
              <a:t>лестеть</a:t>
            </a:r>
            <a:r>
              <a:rPr lang="ru-RU" dirty="0"/>
              <a:t>  - (</a:t>
            </a:r>
            <a:r>
              <a:rPr lang="ru-RU" dirty="0" err="1"/>
              <a:t>е,и</a:t>
            </a:r>
            <a:r>
              <a:rPr lang="ru-RU" dirty="0"/>
              <a:t>) -  ....................................  ш...</a:t>
            </a:r>
            <a:r>
              <a:rPr lang="ru-RU" dirty="0" err="1"/>
              <a:t>рстяной</a:t>
            </a:r>
            <a:r>
              <a:rPr lang="ru-RU" dirty="0"/>
              <a:t> - (</a:t>
            </a:r>
            <a:r>
              <a:rPr lang="ru-RU" dirty="0" err="1"/>
              <a:t>е,и</a:t>
            </a:r>
            <a:r>
              <a:rPr lang="ru-RU" dirty="0"/>
              <a:t>) - ..........................</a:t>
            </a:r>
          </a:p>
          <a:p>
            <a:endParaRPr lang="ru-RU" dirty="0"/>
          </a:p>
          <a:p>
            <a:r>
              <a:rPr lang="ru-RU" dirty="0"/>
              <a:t>ж...</a:t>
            </a:r>
            <a:r>
              <a:rPr lang="ru-RU" dirty="0" err="1"/>
              <a:t>стянка</a:t>
            </a:r>
            <a:r>
              <a:rPr lang="ru-RU" dirty="0"/>
              <a:t> - (</a:t>
            </a:r>
            <a:r>
              <a:rPr lang="ru-RU" dirty="0" err="1"/>
              <a:t>е,и</a:t>
            </a:r>
            <a:r>
              <a:rPr lang="ru-RU" dirty="0"/>
              <a:t>) -    .....................................  м...</a:t>
            </a:r>
            <a:r>
              <a:rPr lang="ru-RU" dirty="0" err="1"/>
              <a:t>рской</a:t>
            </a:r>
            <a:r>
              <a:rPr lang="ru-RU" dirty="0"/>
              <a:t> -  (</a:t>
            </a:r>
            <a:r>
              <a:rPr lang="ru-RU" dirty="0" err="1"/>
              <a:t>о,а</a:t>
            </a:r>
            <a:r>
              <a:rPr lang="ru-RU" dirty="0"/>
              <a:t>)  -   .........................</a:t>
            </a:r>
          </a:p>
          <a:p>
            <a:endParaRPr lang="ru-RU" dirty="0"/>
          </a:p>
          <a:p>
            <a:r>
              <a:rPr lang="ru-RU" dirty="0"/>
              <a:t>т...</a:t>
            </a:r>
            <a:r>
              <a:rPr lang="ru-RU" dirty="0" err="1"/>
              <a:t>пло</a:t>
            </a:r>
            <a:r>
              <a:rPr lang="ru-RU" dirty="0"/>
              <a:t> -  (</a:t>
            </a:r>
            <a:r>
              <a:rPr lang="ru-RU" dirty="0" err="1"/>
              <a:t>е,и</a:t>
            </a:r>
            <a:r>
              <a:rPr lang="ru-RU" dirty="0"/>
              <a:t>) -    ..........................................  ж...</a:t>
            </a:r>
            <a:r>
              <a:rPr lang="ru-RU" dirty="0" err="1"/>
              <a:t>мчужина</a:t>
            </a:r>
            <a:r>
              <a:rPr lang="ru-RU" dirty="0"/>
              <a:t> - (</a:t>
            </a:r>
            <a:r>
              <a:rPr lang="ru-RU" dirty="0" err="1"/>
              <a:t>и,е</a:t>
            </a:r>
            <a:r>
              <a:rPr lang="ru-RU" dirty="0"/>
              <a:t>) - .........................</a:t>
            </a:r>
          </a:p>
        </p:txBody>
      </p:sp>
    </p:spTree>
    <p:extLst>
      <p:ext uri="{BB962C8B-B14F-4D97-AF65-F5344CB8AC3E}">
        <p14:creationId xmlns:p14="http://schemas.microsoft.com/office/powerpoint/2010/main" val="87065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96752"/>
            <a:ext cx="856895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С п и ш и т е  текст, вставив пропущенные буквы. Озаглавьте.</a:t>
            </a:r>
          </a:p>
          <a:p>
            <a:r>
              <a:rPr lang="ru-RU" sz="4000" dirty="0"/>
              <a:t>Пришла з..</a:t>
            </a:r>
            <a:r>
              <a:rPr lang="ru-RU" sz="4000" dirty="0" err="1"/>
              <a:t>ма</a:t>
            </a:r>
            <a:r>
              <a:rPr lang="ru-RU" sz="4000" dirty="0"/>
              <a:t>. </a:t>
            </a:r>
            <a:r>
              <a:rPr lang="ru-RU" sz="4000" dirty="0" err="1"/>
              <a:t>Тр</a:t>
            </a:r>
            <a:r>
              <a:rPr lang="ru-RU" sz="4000" dirty="0"/>
              <a:t>..</a:t>
            </a:r>
            <a:r>
              <a:rPr lang="ru-RU" sz="4000" dirty="0" err="1"/>
              <a:t>щат</a:t>
            </a:r>
            <a:r>
              <a:rPr lang="ru-RU" sz="4000" dirty="0"/>
              <a:t> </a:t>
            </a:r>
            <a:r>
              <a:rPr lang="ru-RU" sz="4000" dirty="0" err="1"/>
              <a:t>м..розы</a:t>
            </a:r>
            <a:r>
              <a:rPr lang="ru-RU" sz="4000" dirty="0"/>
              <a:t>. Замерзли </a:t>
            </a:r>
            <a:r>
              <a:rPr lang="ru-RU" sz="4000" dirty="0" err="1"/>
              <a:t>р..ка</a:t>
            </a:r>
            <a:r>
              <a:rPr lang="ru-RU" sz="4000" dirty="0"/>
              <a:t> и </a:t>
            </a:r>
            <a:r>
              <a:rPr lang="ru-RU" sz="4000" dirty="0" err="1"/>
              <a:t>оз</a:t>
            </a:r>
            <a:r>
              <a:rPr lang="ru-RU" sz="4000" dirty="0"/>
              <a:t>..</a:t>
            </a:r>
            <a:r>
              <a:rPr lang="ru-RU" sz="4000" dirty="0" err="1"/>
              <a:t>ро</a:t>
            </a:r>
            <a:r>
              <a:rPr lang="ru-RU" sz="4000" dirty="0"/>
              <a:t>. </a:t>
            </a:r>
            <a:r>
              <a:rPr lang="ru-RU" sz="4000" dirty="0" err="1"/>
              <a:t>П..ля</a:t>
            </a:r>
            <a:r>
              <a:rPr lang="ru-RU" sz="4000" dirty="0"/>
              <a:t> и х..</a:t>
            </a:r>
            <a:r>
              <a:rPr lang="ru-RU" sz="4000" dirty="0" err="1"/>
              <a:t>лмы</a:t>
            </a:r>
            <a:r>
              <a:rPr lang="ru-RU" sz="4000" dirty="0"/>
              <a:t> покрылись пушистым белым к..</a:t>
            </a:r>
            <a:r>
              <a:rPr lang="ru-RU" sz="4000" dirty="0" err="1"/>
              <a:t>вром</a:t>
            </a:r>
            <a:r>
              <a:rPr lang="ru-RU" sz="40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40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864096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И з  д а н </a:t>
            </a:r>
            <a:r>
              <a:rPr lang="ru-RU" sz="4000" b="1" dirty="0" err="1"/>
              <a:t>н</a:t>
            </a:r>
            <a:r>
              <a:rPr lang="ru-RU" sz="4000" b="1" dirty="0"/>
              <a:t> ы х  ниже слов составьте и запишите предложения, вставляя пропущенные буквы.</a:t>
            </a:r>
          </a:p>
          <a:p>
            <a:r>
              <a:rPr lang="ru-RU" sz="4000" dirty="0" smtClean="0"/>
              <a:t>1.Ветры</a:t>
            </a:r>
            <a:r>
              <a:rPr lang="ru-RU" sz="4000" dirty="0"/>
              <a:t>, дуют, х..л..</a:t>
            </a:r>
            <a:r>
              <a:rPr lang="ru-RU" sz="4000" dirty="0" err="1"/>
              <a:t>дные</a:t>
            </a:r>
            <a:r>
              <a:rPr lang="ru-RU" sz="4000" dirty="0"/>
              <a:t>.</a:t>
            </a:r>
          </a:p>
          <a:p>
            <a:r>
              <a:rPr lang="ru-RU" sz="4000" dirty="0" smtClean="0"/>
              <a:t>2.Волки</a:t>
            </a:r>
            <a:r>
              <a:rPr lang="ru-RU" sz="4000" dirty="0"/>
              <a:t>, охотиться учат, </a:t>
            </a:r>
            <a:r>
              <a:rPr lang="ru-RU" sz="4000" dirty="0" err="1"/>
              <a:t>м..л..дых</a:t>
            </a:r>
            <a:r>
              <a:rPr lang="ru-RU" sz="4000" dirty="0"/>
              <a:t>, старые</a:t>
            </a:r>
          </a:p>
          <a:p>
            <a:r>
              <a:rPr lang="ru-RU" sz="4000" dirty="0" smtClean="0"/>
              <a:t>3.Рыщут</a:t>
            </a:r>
            <a:r>
              <a:rPr lang="ru-RU" sz="4000" dirty="0"/>
              <a:t>, в, г..л..</a:t>
            </a:r>
            <a:r>
              <a:rPr lang="ru-RU" sz="4000" dirty="0" err="1"/>
              <a:t>дные</a:t>
            </a:r>
            <a:r>
              <a:rPr lang="ru-RU" sz="4000" dirty="0"/>
              <a:t>, л..</a:t>
            </a:r>
            <a:r>
              <a:rPr lang="ru-RU" sz="4000" dirty="0" err="1"/>
              <a:t>сах</a:t>
            </a:r>
            <a:r>
              <a:rPr lang="ru-RU" sz="4000" dirty="0"/>
              <a:t>, звери.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8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531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7211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097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7</TotalTime>
  <Words>142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Tanya</dc:creator>
  <cp:lastModifiedBy>Casha_Tanya</cp:lastModifiedBy>
  <cp:revision>4</cp:revision>
  <dcterms:created xsi:type="dcterms:W3CDTF">2020-11-22T16:23:07Z</dcterms:created>
  <dcterms:modified xsi:type="dcterms:W3CDTF">2020-11-25T12:07:43Z</dcterms:modified>
</cp:coreProperties>
</file>