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61" r:id="rId5"/>
    <p:sldId id="259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75A5E1-1C2A-43BF-8FDD-A75F9159692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A691D6-FA55-4078-B21D-FFC9A6E00AF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1065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A5E1-1C2A-43BF-8FDD-A75F9159692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691D6-FA55-4078-B21D-FFC9A6E0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405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A5E1-1C2A-43BF-8FDD-A75F9159692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691D6-FA55-4078-B21D-FFC9A6E0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30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A5E1-1C2A-43BF-8FDD-A75F9159692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691D6-FA55-4078-B21D-FFC9A6E0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665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A5E1-1C2A-43BF-8FDD-A75F9159692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691D6-FA55-4078-B21D-FFC9A6E00AF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786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A5E1-1C2A-43BF-8FDD-A75F9159692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691D6-FA55-4078-B21D-FFC9A6E0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444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A5E1-1C2A-43BF-8FDD-A75F9159692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691D6-FA55-4078-B21D-FFC9A6E0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358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A5E1-1C2A-43BF-8FDD-A75F9159692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691D6-FA55-4078-B21D-FFC9A6E0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063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A5E1-1C2A-43BF-8FDD-A75F9159692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691D6-FA55-4078-B21D-FFC9A6E0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201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A5E1-1C2A-43BF-8FDD-A75F9159692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691D6-FA55-4078-B21D-FFC9A6E0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4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A5E1-1C2A-43BF-8FDD-A75F9159692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691D6-FA55-4078-B21D-FFC9A6E0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56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CC75A5E1-1C2A-43BF-8FDD-A75F9159692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AA691D6-FA55-4078-B21D-FFC9A6E0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47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Игра  по сказкам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 КТО С КЕМ ДРУЖИТ?»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ПЕДАГОГ-ПСИХОЛОГ </a:t>
            </a:r>
          </a:p>
          <a:p>
            <a:r>
              <a:rPr lang="ru-RU" dirty="0" smtClean="0"/>
              <a:t>Носова Мария Валерьевна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8081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206839" y="309093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rot="20179279">
            <a:off x="2632996" y="1542388"/>
            <a:ext cx="1326524" cy="209925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718220" y="1050273"/>
            <a:ext cx="1184857" cy="215077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 rot="1257272">
            <a:off x="8337358" y="1455312"/>
            <a:ext cx="1120462" cy="20219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 rot="19921321">
            <a:off x="1837043" y="4141012"/>
            <a:ext cx="1244884" cy="193752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558050" y="3781920"/>
            <a:ext cx="1249251" cy="216365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 rot="2064319">
            <a:off x="8919443" y="3997721"/>
            <a:ext cx="1236371" cy="195758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олилиния 13"/>
          <p:cNvSpPr/>
          <p:nvPr/>
        </p:nvSpPr>
        <p:spPr>
          <a:xfrm>
            <a:off x="3786389" y="3618963"/>
            <a:ext cx="968859" cy="2086378"/>
          </a:xfrm>
          <a:custGeom>
            <a:avLst/>
            <a:gdLst>
              <a:gd name="connsiteX0" fmla="*/ 0 w 968859"/>
              <a:gd name="connsiteY0" fmla="*/ 0 h 2086378"/>
              <a:gd name="connsiteX1" fmla="*/ 38636 w 968859"/>
              <a:gd name="connsiteY1" fmla="*/ 77274 h 2086378"/>
              <a:gd name="connsiteX2" fmla="*/ 77273 w 968859"/>
              <a:gd name="connsiteY2" fmla="*/ 90152 h 2086378"/>
              <a:gd name="connsiteX3" fmla="*/ 154546 w 968859"/>
              <a:gd name="connsiteY3" fmla="*/ 128789 h 2086378"/>
              <a:gd name="connsiteX4" fmla="*/ 154546 w 968859"/>
              <a:gd name="connsiteY4" fmla="*/ 450761 h 2086378"/>
              <a:gd name="connsiteX5" fmla="*/ 128788 w 968859"/>
              <a:gd name="connsiteY5" fmla="*/ 515155 h 2086378"/>
              <a:gd name="connsiteX6" fmla="*/ 90152 w 968859"/>
              <a:gd name="connsiteY6" fmla="*/ 656823 h 2086378"/>
              <a:gd name="connsiteX7" fmla="*/ 77273 w 968859"/>
              <a:gd name="connsiteY7" fmla="*/ 695460 h 2086378"/>
              <a:gd name="connsiteX8" fmla="*/ 115910 w 968859"/>
              <a:gd name="connsiteY8" fmla="*/ 862885 h 2086378"/>
              <a:gd name="connsiteX9" fmla="*/ 154546 w 968859"/>
              <a:gd name="connsiteY9" fmla="*/ 875764 h 2086378"/>
              <a:gd name="connsiteX10" fmla="*/ 206062 w 968859"/>
              <a:gd name="connsiteY10" fmla="*/ 901522 h 2086378"/>
              <a:gd name="connsiteX11" fmla="*/ 244698 w 968859"/>
              <a:gd name="connsiteY11" fmla="*/ 914400 h 2086378"/>
              <a:gd name="connsiteX12" fmla="*/ 296214 w 968859"/>
              <a:gd name="connsiteY12" fmla="*/ 940158 h 2086378"/>
              <a:gd name="connsiteX13" fmla="*/ 347729 w 968859"/>
              <a:gd name="connsiteY13" fmla="*/ 953037 h 2086378"/>
              <a:gd name="connsiteX14" fmla="*/ 412124 w 968859"/>
              <a:gd name="connsiteY14" fmla="*/ 991674 h 2086378"/>
              <a:gd name="connsiteX15" fmla="*/ 450760 w 968859"/>
              <a:gd name="connsiteY15" fmla="*/ 1017431 h 2086378"/>
              <a:gd name="connsiteX16" fmla="*/ 502276 w 968859"/>
              <a:gd name="connsiteY16" fmla="*/ 1043189 h 2086378"/>
              <a:gd name="connsiteX17" fmla="*/ 540912 w 968859"/>
              <a:gd name="connsiteY17" fmla="*/ 1056068 h 2086378"/>
              <a:gd name="connsiteX18" fmla="*/ 579549 w 968859"/>
              <a:gd name="connsiteY18" fmla="*/ 1081826 h 2086378"/>
              <a:gd name="connsiteX19" fmla="*/ 579549 w 968859"/>
              <a:gd name="connsiteY19" fmla="*/ 1300767 h 2086378"/>
              <a:gd name="connsiteX20" fmla="*/ 553791 w 968859"/>
              <a:gd name="connsiteY20" fmla="*/ 1442434 h 2086378"/>
              <a:gd name="connsiteX21" fmla="*/ 566670 w 968859"/>
              <a:gd name="connsiteY21" fmla="*/ 1661375 h 2086378"/>
              <a:gd name="connsiteX22" fmla="*/ 643943 w 968859"/>
              <a:gd name="connsiteY22" fmla="*/ 1738648 h 2086378"/>
              <a:gd name="connsiteX23" fmla="*/ 682580 w 968859"/>
              <a:gd name="connsiteY23" fmla="*/ 1751527 h 2086378"/>
              <a:gd name="connsiteX24" fmla="*/ 721217 w 968859"/>
              <a:gd name="connsiteY24" fmla="*/ 1777285 h 2086378"/>
              <a:gd name="connsiteX25" fmla="*/ 811369 w 968859"/>
              <a:gd name="connsiteY25" fmla="*/ 1828800 h 2086378"/>
              <a:gd name="connsiteX26" fmla="*/ 837126 w 968859"/>
              <a:gd name="connsiteY26" fmla="*/ 1867437 h 2086378"/>
              <a:gd name="connsiteX27" fmla="*/ 850005 w 968859"/>
              <a:gd name="connsiteY27" fmla="*/ 1906074 h 2086378"/>
              <a:gd name="connsiteX28" fmla="*/ 901521 w 968859"/>
              <a:gd name="connsiteY28" fmla="*/ 1983347 h 2086378"/>
              <a:gd name="connsiteX29" fmla="*/ 927279 w 968859"/>
              <a:gd name="connsiteY29" fmla="*/ 2021983 h 2086378"/>
              <a:gd name="connsiteX30" fmla="*/ 965915 w 968859"/>
              <a:gd name="connsiteY30" fmla="*/ 2047741 h 2086378"/>
              <a:gd name="connsiteX31" fmla="*/ 965915 w 968859"/>
              <a:gd name="connsiteY31" fmla="*/ 2086378 h 2086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68859" h="2086378">
                <a:moveTo>
                  <a:pt x="0" y="0"/>
                </a:moveTo>
                <a:cubicBezTo>
                  <a:pt x="12879" y="25758"/>
                  <a:pt x="19894" y="55409"/>
                  <a:pt x="38636" y="77274"/>
                </a:cubicBezTo>
                <a:cubicBezTo>
                  <a:pt x="47471" y="87581"/>
                  <a:pt x="65131" y="84081"/>
                  <a:pt x="77273" y="90152"/>
                </a:cubicBezTo>
                <a:cubicBezTo>
                  <a:pt x="177148" y="140088"/>
                  <a:pt x="57424" y="96414"/>
                  <a:pt x="154546" y="128789"/>
                </a:cubicBezTo>
                <a:cubicBezTo>
                  <a:pt x="195223" y="250819"/>
                  <a:pt x="182661" y="197724"/>
                  <a:pt x="154546" y="450761"/>
                </a:cubicBezTo>
                <a:cubicBezTo>
                  <a:pt x="151993" y="473738"/>
                  <a:pt x="137374" y="493690"/>
                  <a:pt x="128788" y="515155"/>
                </a:cubicBezTo>
                <a:cubicBezTo>
                  <a:pt x="110585" y="606175"/>
                  <a:pt x="122833" y="558782"/>
                  <a:pt x="90152" y="656823"/>
                </a:cubicBezTo>
                <a:lnTo>
                  <a:pt x="77273" y="695460"/>
                </a:lnTo>
                <a:cubicBezTo>
                  <a:pt x="81968" y="733022"/>
                  <a:pt x="84679" y="825408"/>
                  <a:pt x="115910" y="862885"/>
                </a:cubicBezTo>
                <a:cubicBezTo>
                  <a:pt x="124601" y="873314"/>
                  <a:pt x="142068" y="870416"/>
                  <a:pt x="154546" y="875764"/>
                </a:cubicBezTo>
                <a:cubicBezTo>
                  <a:pt x="172193" y="883327"/>
                  <a:pt x="188415" y="893959"/>
                  <a:pt x="206062" y="901522"/>
                </a:cubicBezTo>
                <a:cubicBezTo>
                  <a:pt x="218540" y="906869"/>
                  <a:pt x="232220" y="909053"/>
                  <a:pt x="244698" y="914400"/>
                </a:cubicBezTo>
                <a:cubicBezTo>
                  <a:pt x="262345" y="921963"/>
                  <a:pt x="278238" y="933417"/>
                  <a:pt x="296214" y="940158"/>
                </a:cubicBezTo>
                <a:cubicBezTo>
                  <a:pt x="312787" y="946373"/>
                  <a:pt x="330557" y="948744"/>
                  <a:pt x="347729" y="953037"/>
                </a:cubicBezTo>
                <a:cubicBezTo>
                  <a:pt x="369194" y="965916"/>
                  <a:pt x="390897" y="978407"/>
                  <a:pt x="412124" y="991674"/>
                </a:cubicBezTo>
                <a:cubicBezTo>
                  <a:pt x="425249" y="999877"/>
                  <a:pt x="437321" y="1009752"/>
                  <a:pt x="450760" y="1017431"/>
                </a:cubicBezTo>
                <a:cubicBezTo>
                  <a:pt x="467429" y="1026956"/>
                  <a:pt x="484629" y="1035626"/>
                  <a:pt x="502276" y="1043189"/>
                </a:cubicBezTo>
                <a:cubicBezTo>
                  <a:pt x="514754" y="1048537"/>
                  <a:pt x="528770" y="1049997"/>
                  <a:pt x="540912" y="1056068"/>
                </a:cubicBezTo>
                <a:cubicBezTo>
                  <a:pt x="554756" y="1062990"/>
                  <a:pt x="566670" y="1073240"/>
                  <a:pt x="579549" y="1081826"/>
                </a:cubicBezTo>
                <a:cubicBezTo>
                  <a:pt x="610674" y="1175198"/>
                  <a:pt x="596985" y="1117690"/>
                  <a:pt x="579549" y="1300767"/>
                </a:cubicBezTo>
                <a:cubicBezTo>
                  <a:pt x="572450" y="1375311"/>
                  <a:pt x="569203" y="1380788"/>
                  <a:pt x="553791" y="1442434"/>
                </a:cubicBezTo>
                <a:cubicBezTo>
                  <a:pt x="558084" y="1515414"/>
                  <a:pt x="552991" y="1589560"/>
                  <a:pt x="566670" y="1661375"/>
                </a:cubicBezTo>
                <a:cubicBezTo>
                  <a:pt x="572329" y="1691083"/>
                  <a:pt x="617924" y="1725639"/>
                  <a:pt x="643943" y="1738648"/>
                </a:cubicBezTo>
                <a:cubicBezTo>
                  <a:pt x="656085" y="1744719"/>
                  <a:pt x="670438" y="1745456"/>
                  <a:pt x="682580" y="1751527"/>
                </a:cubicBezTo>
                <a:cubicBezTo>
                  <a:pt x="696425" y="1758449"/>
                  <a:pt x="707778" y="1769605"/>
                  <a:pt x="721217" y="1777285"/>
                </a:cubicBezTo>
                <a:cubicBezTo>
                  <a:pt x="835610" y="1842653"/>
                  <a:pt x="717225" y="1766040"/>
                  <a:pt x="811369" y="1828800"/>
                </a:cubicBezTo>
                <a:cubicBezTo>
                  <a:pt x="819955" y="1841679"/>
                  <a:pt x="830204" y="1853593"/>
                  <a:pt x="837126" y="1867437"/>
                </a:cubicBezTo>
                <a:cubicBezTo>
                  <a:pt x="843197" y="1879580"/>
                  <a:pt x="843412" y="1894207"/>
                  <a:pt x="850005" y="1906074"/>
                </a:cubicBezTo>
                <a:cubicBezTo>
                  <a:pt x="865039" y="1933135"/>
                  <a:pt x="884349" y="1957589"/>
                  <a:pt x="901521" y="1983347"/>
                </a:cubicBezTo>
                <a:cubicBezTo>
                  <a:pt x="910107" y="1996226"/>
                  <a:pt x="914400" y="2013397"/>
                  <a:pt x="927279" y="2021983"/>
                </a:cubicBezTo>
                <a:cubicBezTo>
                  <a:pt x="940158" y="2030569"/>
                  <a:pt x="957952" y="2034468"/>
                  <a:pt x="965915" y="2047741"/>
                </a:cubicBezTo>
                <a:cubicBezTo>
                  <a:pt x="972541" y="2058785"/>
                  <a:pt x="965915" y="2073499"/>
                  <a:pt x="965915" y="208637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6078828" y="5975797"/>
            <a:ext cx="309093" cy="593980"/>
          </a:xfrm>
          <a:custGeom>
            <a:avLst/>
            <a:gdLst>
              <a:gd name="connsiteX0" fmla="*/ 180304 w 309093"/>
              <a:gd name="connsiteY0" fmla="*/ 0 h 593980"/>
              <a:gd name="connsiteX1" fmla="*/ 257578 w 309093"/>
              <a:gd name="connsiteY1" fmla="*/ 103031 h 593980"/>
              <a:gd name="connsiteX2" fmla="*/ 270457 w 309093"/>
              <a:gd name="connsiteY2" fmla="*/ 141668 h 593980"/>
              <a:gd name="connsiteX3" fmla="*/ 309093 w 309093"/>
              <a:gd name="connsiteY3" fmla="*/ 218941 h 593980"/>
              <a:gd name="connsiteX4" fmla="*/ 296214 w 309093"/>
              <a:gd name="connsiteY4" fmla="*/ 257578 h 593980"/>
              <a:gd name="connsiteX5" fmla="*/ 206062 w 309093"/>
              <a:gd name="connsiteY5" fmla="*/ 283335 h 593980"/>
              <a:gd name="connsiteX6" fmla="*/ 51516 w 309093"/>
              <a:gd name="connsiteY6" fmla="*/ 309093 h 593980"/>
              <a:gd name="connsiteX7" fmla="*/ 64395 w 309093"/>
              <a:gd name="connsiteY7" fmla="*/ 399245 h 593980"/>
              <a:gd name="connsiteX8" fmla="*/ 90152 w 309093"/>
              <a:gd name="connsiteY8" fmla="*/ 437882 h 593980"/>
              <a:gd name="connsiteX9" fmla="*/ 128789 w 309093"/>
              <a:gd name="connsiteY9" fmla="*/ 528034 h 593980"/>
              <a:gd name="connsiteX10" fmla="*/ 115910 w 309093"/>
              <a:gd name="connsiteY10" fmla="*/ 579549 h 593980"/>
              <a:gd name="connsiteX11" fmla="*/ 0 w 309093"/>
              <a:gd name="connsiteY11" fmla="*/ 592428 h 593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09093" h="593980">
                <a:moveTo>
                  <a:pt x="180304" y="0"/>
                </a:moveTo>
                <a:cubicBezTo>
                  <a:pt x="192937" y="15791"/>
                  <a:pt x="243911" y="75697"/>
                  <a:pt x="257578" y="103031"/>
                </a:cubicBezTo>
                <a:cubicBezTo>
                  <a:pt x="263649" y="115173"/>
                  <a:pt x="264386" y="129526"/>
                  <a:pt x="270457" y="141668"/>
                </a:cubicBezTo>
                <a:cubicBezTo>
                  <a:pt x="320389" y="241533"/>
                  <a:pt x="276721" y="121825"/>
                  <a:pt x="309093" y="218941"/>
                </a:cubicBezTo>
                <a:cubicBezTo>
                  <a:pt x="304800" y="231820"/>
                  <a:pt x="305813" y="247978"/>
                  <a:pt x="296214" y="257578"/>
                </a:cubicBezTo>
                <a:cubicBezTo>
                  <a:pt x="290080" y="263712"/>
                  <a:pt x="206475" y="283258"/>
                  <a:pt x="206062" y="283335"/>
                </a:cubicBezTo>
                <a:cubicBezTo>
                  <a:pt x="154731" y="292959"/>
                  <a:pt x="51516" y="309093"/>
                  <a:pt x="51516" y="309093"/>
                </a:cubicBezTo>
                <a:cubicBezTo>
                  <a:pt x="55809" y="339144"/>
                  <a:pt x="55672" y="370169"/>
                  <a:pt x="64395" y="399245"/>
                </a:cubicBezTo>
                <a:cubicBezTo>
                  <a:pt x="68843" y="414071"/>
                  <a:pt x="82473" y="424443"/>
                  <a:pt x="90152" y="437882"/>
                </a:cubicBezTo>
                <a:cubicBezTo>
                  <a:pt x="115617" y="482446"/>
                  <a:pt x="114339" y="484685"/>
                  <a:pt x="128789" y="528034"/>
                </a:cubicBezTo>
                <a:cubicBezTo>
                  <a:pt x="124496" y="545206"/>
                  <a:pt x="126967" y="565728"/>
                  <a:pt x="115910" y="579549"/>
                </a:cubicBezTo>
                <a:cubicBezTo>
                  <a:pt x="99090" y="600573"/>
                  <a:pt x="3091" y="592428"/>
                  <a:pt x="0" y="59242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2985658" y="6027313"/>
            <a:ext cx="697700" cy="708338"/>
          </a:xfrm>
          <a:custGeom>
            <a:avLst/>
            <a:gdLst>
              <a:gd name="connsiteX0" fmla="*/ 2241 w 697700"/>
              <a:gd name="connsiteY0" fmla="*/ 0 h 708338"/>
              <a:gd name="connsiteX1" fmla="*/ 53756 w 697700"/>
              <a:gd name="connsiteY1" fmla="*/ 218941 h 708338"/>
              <a:gd name="connsiteX2" fmla="*/ 234060 w 697700"/>
              <a:gd name="connsiteY2" fmla="*/ 270456 h 708338"/>
              <a:gd name="connsiteX3" fmla="*/ 311334 w 697700"/>
              <a:gd name="connsiteY3" fmla="*/ 296214 h 708338"/>
              <a:gd name="connsiteX4" fmla="*/ 324212 w 697700"/>
              <a:gd name="connsiteY4" fmla="*/ 425002 h 708338"/>
              <a:gd name="connsiteX5" fmla="*/ 246939 w 697700"/>
              <a:gd name="connsiteY5" fmla="*/ 502276 h 708338"/>
              <a:gd name="connsiteX6" fmla="*/ 234060 w 697700"/>
              <a:gd name="connsiteY6" fmla="*/ 553791 h 708338"/>
              <a:gd name="connsiteX7" fmla="*/ 298455 w 697700"/>
              <a:gd name="connsiteY7" fmla="*/ 566670 h 708338"/>
              <a:gd name="connsiteX8" fmla="*/ 414365 w 697700"/>
              <a:gd name="connsiteY8" fmla="*/ 605307 h 708338"/>
              <a:gd name="connsiteX9" fmla="*/ 453001 w 697700"/>
              <a:gd name="connsiteY9" fmla="*/ 631064 h 708338"/>
              <a:gd name="connsiteX10" fmla="*/ 568911 w 697700"/>
              <a:gd name="connsiteY10" fmla="*/ 656822 h 708338"/>
              <a:gd name="connsiteX11" fmla="*/ 659063 w 697700"/>
              <a:gd name="connsiteY11" fmla="*/ 682580 h 708338"/>
              <a:gd name="connsiteX12" fmla="*/ 697700 w 697700"/>
              <a:gd name="connsiteY12" fmla="*/ 708338 h 708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7700" h="708338">
                <a:moveTo>
                  <a:pt x="2241" y="0"/>
                </a:moveTo>
                <a:cubicBezTo>
                  <a:pt x="7532" y="74082"/>
                  <a:pt x="-24802" y="175298"/>
                  <a:pt x="53756" y="218941"/>
                </a:cubicBezTo>
                <a:cubicBezTo>
                  <a:pt x="90960" y="239610"/>
                  <a:pt x="200722" y="259343"/>
                  <a:pt x="234060" y="270456"/>
                </a:cubicBezTo>
                <a:lnTo>
                  <a:pt x="311334" y="296214"/>
                </a:lnTo>
                <a:cubicBezTo>
                  <a:pt x="342160" y="342453"/>
                  <a:pt x="362362" y="354151"/>
                  <a:pt x="324212" y="425002"/>
                </a:cubicBezTo>
                <a:cubicBezTo>
                  <a:pt x="306942" y="457075"/>
                  <a:pt x="246939" y="502276"/>
                  <a:pt x="246939" y="502276"/>
                </a:cubicBezTo>
                <a:cubicBezTo>
                  <a:pt x="242646" y="519448"/>
                  <a:pt x="223003" y="539970"/>
                  <a:pt x="234060" y="553791"/>
                </a:cubicBezTo>
                <a:cubicBezTo>
                  <a:pt x="247735" y="570884"/>
                  <a:pt x="277407" y="560656"/>
                  <a:pt x="298455" y="566670"/>
                </a:cubicBezTo>
                <a:cubicBezTo>
                  <a:pt x="337615" y="577859"/>
                  <a:pt x="380478" y="582716"/>
                  <a:pt x="414365" y="605307"/>
                </a:cubicBezTo>
                <a:cubicBezTo>
                  <a:pt x="427244" y="613893"/>
                  <a:pt x="438317" y="626169"/>
                  <a:pt x="453001" y="631064"/>
                </a:cubicBezTo>
                <a:cubicBezTo>
                  <a:pt x="490549" y="643580"/>
                  <a:pt x="530345" y="647922"/>
                  <a:pt x="568911" y="656822"/>
                </a:cubicBezTo>
                <a:cubicBezTo>
                  <a:pt x="584239" y="660359"/>
                  <a:pt x="641490" y="673793"/>
                  <a:pt x="659063" y="682580"/>
                </a:cubicBezTo>
                <a:cubicBezTo>
                  <a:pt x="672907" y="689502"/>
                  <a:pt x="697700" y="708338"/>
                  <a:pt x="697700" y="70833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7753082" y="5795493"/>
            <a:ext cx="1249250" cy="579549"/>
          </a:xfrm>
          <a:custGeom>
            <a:avLst/>
            <a:gdLst>
              <a:gd name="connsiteX0" fmla="*/ 1249250 w 1249250"/>
              <a:gd name="connsiteY0" fmla="*/ 0 h 579549"/>
              <a:gd name="connsiteX1" fmla="*/ 1171977 w 1249250"/>
              <a:gd name="connsiteY1" fmla="*/ 12879 h 579549"/>
              <a:gd name="connsiteX2" fmla="*/ 1043188 w 1249250"/>
              <a:gd name="connsiteY2" fmla="*/ 64394 h 579549"/>
              <a:gd name="connsiteX3" fmla="*/ 965915 w 1249250"/>
              <a:gd name="connsiteY3" fmla="*/ 103031 h 579549"/>
              <a:gd name="connsiteX4" fmla="*/ 927279 w 1249250"/>
              <a:gd name="connsiteY4" fmla="*/ 180304 h 579549"/>
              <a:gd name="connsiteX5" fmla="*/ 953036 w 1249250"/>
              <a:gd name="connsiteY5" fmla="*/ 334851 h 579549"/>
              <a:gd name="connsiteX6" fmla="*/ 940157 w 1249250"/>
              <a:gd name="connsiteY6" fmla="*/ 412124 h 579549"/>
              <a:gd name="connsiteX7" fmla="*/ 888642 w 1249250"/>
              <a:gd name="connsiteY7" fmla="*/ 425003 h 579549"/>
              <a:gd name="connsiteX8" fmla="*/ 746974 w 1249250"/>
              <a:gd name="connsiteY8" fmla="*/ 412124 h 579549"/>
              <a:gd name="connsiteX9" fmla="*/ 669701 w 1249250"/>
              <a:gd name="connsiteY9" fmla="*/ 386366 h 579549"/>
              <a:gd name="connsiteX10" fmla="*/ 631064 w 1249250"/>
              <a:gd name="connsiteY10" fmla="*/ 373487 h 579549"/>
              <a:gd name="connsiteX11" fmla="*/ 553791 w 1249250"/>
              <a:gd name="connsiteY11" fmla="*/ 334851 h 579549"/>
              <a:gd name="connsiteX12" fmla="*/ 489397 w 1249250"/>
              <a:gd name="connsiteY12" fmla="*/ 347730 h 579549"/>
              <a:gd name="connsiteX13" fmla="*/ 450760 w 1249250"/>
              <a:gd name="connsiteY13" fmla="*/ 386366 h 579549"/>
              <a:gd name="connsiteX14" fmla="*/ 399245 w 1249250"/>
              <a:gd name="connsiteY14" fmla="*/ 425003 h 579549"/>
              <a:gd name="connsiteX15" fmla="*/ 347729 w 1249250"/>
              <a:gd name="connsiteY15" fmla="*/ 502276 h 579549"/>
              <a:gd name="connsiteX16" fmla="*/ 309093 w 1249250"/>
              <a:gd name="connsiteY16" fmla="*/ 515155 h 579549"/>
              <a:gd name="connsiteX17" fmla="*/ 257577 w 1249250"/>
              <a:gd name="connsiteY17" fmla="*/ 540913 h 579549"/>
              <a:gd name="connsiteX18" fmla="*/ 51515 w 1249250"/>
              <a:gd name="connsiteY18" fmla="*/ 566670 h 579549"/>
              <a:gd name="connsiteX19" fmla="*/ 0 w 1249250"/>
              <a:gd name="connsiteY19" fmla="*/ 579549 h 579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49250" h="579549">
                <a:moveTo>
                  <a:pt x="1249250" y="0"/>
                </a:moveTo>
                <a:cubicBezTo>
                  <a:pt x="1223492" y="4293"/>
                  <a:pt x="1197310" y="6546"/>
                  <a:pt x="1171977" y="12879"/>
                </a:cubicBezTo>
                <a:cubicBezTo>
                  <a:pt x="1078180" y="36329"/>
                  <a:pt x="1117794" y="32420"/>
                  <a:pt x="1043188" y="64394"/>
                </a:cubicBezTo>
                <a:cubicBezTo>
                  <a:pt x="968544" y="96384"/>
                  <a:pt x="1040161" y="53533"/>
                  <a:pt x="965915" y="103031"/>
                </a:cubicBezTo>
                <a:cubicBezTo>
                  <a:pt x="952891" y="122567"/>
                  <a:pt x="927279" y="153642"/>
                  <a:pt x="927279" y="180304"/>
                </a:cubicBezTo>
                <a:cubicBezTo>
                  <a:pt x="927279" y="212258"/>
                  <a:pt x="945723" y="298284"/>
                  <a:pt x="953036" y="334851"/>
                </a:cubicBezTo>
                <a:cubicBezTo>
                  <a:pt x="948743" y="360609"/>
                  <a:pt x="955335" y="390875"/>
                  <a:pt x="940157" y="412124"/>
                </a:cubicBezTo>
                <a:cubicBezTo>
                  <a:pt x="929869" y="426527"/>
                  <a:pt x="906342" y="425003"/>
                  <a:pt x="888642" y="425003"/>
                </a:cubicBezTo>
                <a:cubicBezTo>
                  <a:pt x="841225" y="425003"/>
                  <a:pt x="794197" y="416417"/>
                  <a:pt x="746974" y="412124"/>
                </a:cubicBezTo>
                <a:lnTo>
                  <a:pt x="669701" y="386366"/>
                </a:lnTo>
                <a:cubicBezTo>
                  <a:pt x="656822" y="382073"/>
                  <a:pt x="642360" y="381017"/>
                  <a:pt x="631064" y="373487"/>
                </a:cubicBezTo>
                <a:cubicBezTo>
                  <a:pt x="581132" y="340200"/>
                  <a:pt x="607112" y="352625"/>
                  <a:pt x="553791" y="334851"/>
                </a:cubicBezTo>
                <a:cubicBezTo>
                  <a:pt x="532326" y="339144"/>
                  <a:pt x="508976" y="337941"/>
                  <a:pt x="489397" y="347730"/>
                </a:cubicBezTo>
                <a:cubicBezTo>
                  <a:pt x="473106" y="355875"/>
                  <a:pt x="464589" y="374513"/>
                  <a:pt x="450760" y="386366"/>
                </a:cubicBezTo>
                <a:cubicBezTo>
                  <a:pt x="434463" y="400335"/>
                  <a:pt x="416417" y="412124"/>
                  <a:pt x="399245" y="425003"/>
                </a:cubicBezTo>
                <a:cubicBezTo>
                  <a:pt x="385742" y="465510"/>
                  <a:pt x="389074" y="474712"/>
                  <a:pt x="347729" y="502276"/>
                </a:cubicBezTo>
                <a:cubicBezTo>
                  <a:pt x="336434" y="509806"/>
                  <a:pt x="321571" y="509807"/>
                  <a:pt x="309093" y="515155"/>
                </a:cubicBezTo>
                <a:cubicBezTo>
                  <a:pt x="291446" y="522718"/>
                  <a:pt x="276403" y="537148"/>
                  <a:pt x="257577" y="540913"/>
                </a:cubicBezTo>
                <a:cubicBezTo>
                  <a:pt x="189699" y="554488"/>
                  <a:pt x="51515" y="566670"/>
                  <a:pt x="51515" y="566670"/>
                </a:cubicBezTo>
                <a:lnTo>
                  <a:pt x="0" y="57954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7379560" y="3477296"/>
            <a:ext cx="1107617" cy="2550017"/>
          </a:xfrm>
          <a:custGeom>
            <a:avLst/>
            <a:gdLst>
              <a:gd name="connsiteX0" fmla="*/ 1107617 w 1107617"/>
              <a:gd name="connsiteY0" fmla="*/ 0 h 2550017"/>
              <a:gd name="connsiteX1" fmla="*/ 1094739 w 1107617"/>
              <a:gd name="connsiteY1" fmla="*/ 77273 h 2550017"/>
              <a:gd name="connsiteX2" fmla="*/ 1068981 w 1107617"/>
              <a:gd name="connsiteY2" fmla="*/ 115910 h 2550017"/>
              <a:gd name="connsiteX3" fmla="*/ 1056102 w 1107617"/>
              <a:gd name="connsiteY3" fmla="*/ 180304 h 2550017"/>
              <a:gd name="connsiteX4" fmla="*/ 1043223 w 1107617"/>
              <a:gd name="connsiteY4" fmla="*/ 231819 h 2550017"/>
              <a:gd name="connsiteX5" fmla="*/ 1017465 w 1107617"/>
              <a:gd name="connsiteY5" fmla="*/ 309093 h 2550017"/>
              <a:gd name="connsiteX6" fmla="*/ 1004586 w 1107617"/>
              <a:gd name="connsiteY6" fmla="*/ 347729 h 2550017"/>
              <a:gd name="connsiteX7" fmla="*/ 953071 w 1107617"/>
              <a:gd name="connsiteY7" fmla="*/ 437881 h 2550017"/>
              <a:gd name="connsiteX8" fmla="*/ 875798 w 1107617"/>
              <a:gd name="connsiteY8" fmla="*/ 502276 h 2550017"/>
              <a:gd name="connsiteX9" fmla="*/ 862919 w 1107617"/>
              <a:gd name="connsiteY9" fmla="*/ 540912 h 2550017"/>
              <a:gd name="connsiteX10" fmla="*/ 837161 w 1107617"/>
              <a:gd name="connsiteY10" fmla="*/ 579549 h 2550017"/>
              <a:gd name="connsiteX11" fmla="*/ 721251 w 1107617"/>
              <a:gd name="connsiteY11" fmla="*/ 682580 h 2550017"/>
              <a:gd name="connsiteX12" fmla="*/ 669736 w 1107617"/>
              <a:gd name="connsiteY12" fmla="*/ 759853 h 2550017"/>
              <a:gd name="connsiteX13" fmla="*/ 643978 w 1107617"/>
              <a:gd name="connsiteY13" fmla="*/ 811369 h 2550017"/>
              <a:gd name="connsiteX14" fmla="*/ 566705 w 1107617"/>
              <a:gd name="connsiteY14" fmla="*/ 914400 h 2550017"/>
              <a:gd name="connsiteX15" fmla="*/ 515189 w 1107617"/>
              <a:gd name="connsiteY15" fmla="*/ 1004552 h 2550017"/>
              <a:gd name="connsiteX16" fmla="*/ 489432 w 1107617"/>
              <a:gd name="connsiteY16" fmla="*/ 1081825 h 2550017"/>
              <a:gd name="connsiteX17" fmla="*/ 450795 w 1107617"/>
              <a:gd name="connsiteY17" fmla="*/ 1184856 h 2550017"/>
              <a:gd name="connsiteX18" fmla="*/ 425037 w 1107617"/>
              <a:gd name="connsiteY18" fmla="*/ 1223493 h 2550017"/>
              <a:gd name="connsiteX19" fmla="*/ 412158 w 1107617"/>
              <a:gd name="connsiteY19" fmla="*/ 1262129 h 2550017"/>
              <a:gd name="connsiteX20" fmla="*/ 334885 w 1107617"/>
              <a:gd name="connsiteY20" fmla="*/ 1403797 h 2550017"/>
              <a:gd name="connsiteX21" fmla="*/ 296248 w 1107617"/>
              <a:gd name="connsiteY21" fmla="*/ 1442434 h 2550017"/>
              <a:gd name="connsiteX22" fmla="*/ 257612 w 1107617"/>
              <a:gd name="connsiteY22" fmla="*/ 1519707 h 2550017"/>
              <a:gd name="connsiteX23" fmla="*/ 218975 w 1107617"/>
              <a:gd name="connsiteY23" fmla="*/ 1558343 h 2550017"/>
              <a:gd name="connsiteX24" fmla="*/ 193217 w 1107617"/>
              <a:gd name="connsiteY24" fmla="*/ 1609859 h 2550017"/>
              <a:gd name="connsiteX25" fmla="*/ 141702 w 1107617"/>
              <a:gd name="connsiteY25" fmla="*/ 1687132 h 2550017"/>
              <a:gd name="connsiteX26" fmla="*/ 128823 w 1107617"/>
              <a:gd name="connsiteY26" fmla="*/ 1738648 h 2550017"/>
              <a:gd name="connsiteX27" fmla="*/ 90186 w 1107617"/>
              <a:gd name="connsiteY27" fmla="*/ 1867436 h 2550017"/>
              <a:gd name="connsiteX28" fmla="*/ 77308 w 1107617"/>
              <a:gd name="connsiteY28" fmla="*/ 2292439 h 2550017"/>
              <a:gd name="connsiteX29" fmla="*/ 51550 w 1107617"/>
              <a:gd name="connsiteY29" fmla="*/ 2331076 h 2550017"/>
              <a:gd name="connsiteX30" fmla="*/ 38671 w 1107617"/>
              <a:gd name="connsiteY30" fmla="*/ 2369712 h 2550017"/>
              <a:gd name="connsiteX31" fmla="*/ 12913 w 1107617"/>
              <a:gd name="connsiteY31" fmla="*/ 2498501 h 2550017"/>
              <a:gd name="connsiteX32" fmla="*/ 34 w 1107617"/>
              <a:gd name="connsiteY32" fmla="*/ 2550017 h 2550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107617" h="2550017">
                <a:moveTo>
                  <a:pt x="1107617" y="0"/>
                </a:moveTo>
                <a:cubicBezTo>
                  <a:pt x="1103324" y="25758"/>
                  <a:pt x="1102997" y="52500"/>
                  <a:pt x="1094739" y="77273"/>
                </a:cubicBezTo>
                <a:cubicBezTo>
                  <a:pt x="1089844" y="91957"/>
                  <a:pt x="1074416" y="101417"/>
                  <a:pt x="1068981" y="115910"/>
                </a:cubicBezTo>
                <a:cubicBezTo>
                  <a:pt x="1061295" y="136406"/>
                  <a:pt x="1060851" y="158936"/>
                  <a:pt x="1056102" y="180304"/>
                </a:cubicBezTo>
                <a:cubicBezTo>
                  <a:pt x="1052262" y="197583"/>
                  <a:pt x="1048309" y="214865"/>
                  <a:pt x="1043223" y="231819"/>
                </a:cubicBezTo>
                <a:cubicBezTo>
                  <a:pt x="1035421" y="257825"/>
                  <a:pt x="1026051" y="283335"/>
                  <a:pt x="1017465" y="309093"/>
                </a:cubicBezTo>
                <a:cubicBezTo>
                  <a:pt x="1013172" y="321972"/>
                  <a:pt x="1010657" y="335587"/>
                  <a:pt x="1004586" y="347729"/>
                </a:cubicBezTo>
                <a:cubicBezTo>
                  <a:pt x="988838" y="379226"/>
                  <a:pt x="975828" y="410572"/>
                  <a:pt x="953071" y="437881"/>
                </a:cubicBezTo>
                <a:cubicBezTo>
                  <a:pt x="922082" y="475067"/>
                  <a:pt x="913788" y="476949"/>
                  <a:pt x="875798" y="502276"/>
                </a:cubicBezTo>
                <a:cubicBezTo>
                  <a:pt x="871505" y="515155"/>
                  <a:pt x="868990" y="528770"/>
                  <a:pt x="862919" y="540912"/>
                </a:cubicBezTo>
                <a:cubicBezTo>
                  <a:pt x="855997" y="554756"/>
                  <a:pt x="847444" y="567980"/>
                  <a:pt x="837161" y="579549"/>
                </a:cubicBezTo>
                <a:cubicBezTo>
                  <a:pt x="773003" y="651727"/>
                  <a:pt x="779973" y="643432"/>
                  <a:pt x="721251" y="682580"/>
                </a:cubicBezTo>
                <a:cubicBezTo>
                  <a:pt x="704079" y="708338"/>
                  <a:pt x="683580" y="732164"/>
                  <a:pt x="669736" y="759853"/>
                </a:cubicBezTo>
                <a:cubicBezTo>
                  <a:pt x="661150" y="777025"/>
                  <a:pt x="654628" y="795395"/>
                  <a:pt x="643978" y="811369"/>
                </a:cubicBezTo>
                <a:cubicBezTo>
                  <a:pt x="620165" y="847089"/>
                  <a:pt x="566705" y="914400"/>
                  <a:pt x="566705" y="914400"/>
                </a:cubicBezTo>
                <a:cubicBezTo>
                  <a:pt x="527311" y="1032579"/>
                  <a:pt x="593163" y="848603"/>
                  <a:pt x="515189" y="1004552"/>
                </a:cubicBezTo>
                <a:cubicBezTo>
                  <a:pt x="503047" y="1028837"/>
                  <a:pt x="498018" y="1056067"/>
                  <a:pt x="489432" y="1081825"/>
                </a:cubicBezTo>
                <a:cubicBezTo>
                  <a:pt x="478286" y="1115264"/>
                  <a:pt x="466195" y="1154057"/>
                  <a:pt x="450795" y="1184856"/>
                </a:cubicBezTo>
                <a:cubicBezTo>
                  <a:pt x="443873" y="1198700"/>
                  <a:pt x="431959" y="1209649"/>
                  <a:pt x="425037" y="1223493"/>
                </a:cubicBezTo>
                <a:cubicBezTo>
                  <a:pt x="418966" y="1235635"/>
                  <a:pt x="417776" y="1249770"/>
                  <a:pt x="412158" y="1262129"/>
                </a:cubicBezTo>
                <a:cubicBezTo>
                  <a:pt x="400427" y="1287937"/>
                  <a:pt x="363114" y="1369922"/>
                  <a:pt x="334885" y="1403797"/>
                </a:cubicBezTo>
                <a:cubicBezTo>
                  <a:pt x="323225" y="1417789"/>
                  <a:pt x="307908" y="1428442"/>
                  <a:pt x="296248" y="1442434"/>
                </a:cubicBezTo>
                <a:cubicBezTo>
                  <a:pt x="194921" y="1564027"/>
                  <a:pt x="335062" y="1403534"/>
                  <a:pt x="257612" y="1519707"/>
                </a:cubicBezTo>
                <a:cubicBezTo>
                  <a:pt x="247509" y="1534861"/>
                  <a:pt x="231854" y="1545464"/>
                  <a:pt x="218975" y="1558343"/>
                </a:cubicBezTo>
                <a:cubicBezTo>
                  <a:pt x="210389" y="1575515"/>
                  <a:pt x="203095" y="1593396"/>
                  <a:pt x="193217" y="1609859"/>
                </a:cubicBezTo>
                <a:cubicBezTo>
                  <a:pt x="177290" y="1636404"/>
                  <a:pt x="141702" y="1687132"/>
                  <a:pt x="141702" y="1687132"/>
                </a:cubicBezTo>
                <a:cubicBezTo>
                  <a:pt x="137409" y="1704304"/>
                  <a:pt x="133909" y="1721694"/>
                  <a:pt x="128823" y="1738648"/>
                </a:cubicBezTo>
                <a:cubicBezTo>
                  <a:pt x="81788" y="1895430"/>
                  <a:pt x="119872" y="1748695"/>
                  <a:pt x="90186" y="1867436"/>
                </a:cubicBezTo>
                <a:cubicBezTo>
                  <a:pt x="85893" y="2009104"/>
                  <a:pt x="89078" y="2151196"/>
                  <a:pt x="77308" y="2292439"/>
                </a:cubicBezTo>
                <a:cubicBezTo>
                  <a:pt x="76023" y="2307864"/>
                  <a:pt x="58472" y="2317232"/>
                  <a:pt x="51550" y="2331076"/>
                </a:cubicBezTo>
                <a:cubicBezTo>
                  <a:pt x="45479" y="2343218"/>
                  <a:pt x="42964" y="2356833"/>
                  <a:pt x="38671" y="2369712"/>
                </a:cubicBezTo>
                <a:cubicBezTo>
                  <a:pt x="28550" y="2430435"/>
                  <a:pt x="28283" y="2444705"/>
                  <a:pt x="12913" y="2498501"/>
                </a:cubicBezTo>
                <a:cubicBezTo>
                  <a:pt x="-1324" y="2548328"/>
                  <a:pt x="34" y="2521312"/>
                  <a:pt x="34" y="25500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6220332" y="3219718"/>
            <a:ext cx="244862" cy="515155"/>
          </a:xfrm>
          <a:custGeom>
            <a:avLst/>
            <a:gdLst>
              <a:gd name="connsiteX0" fmla="*/ 64558 w 244862"/>
              <a:gd name="connsiteY0" fmla="*/ 0 h 515155"/>
              <a:gd name="connsiteX1" fmla="*/ 164 w 244862"/>
              <a:gd name="connsiteY1" fmla="*/ 128789 h 515155"/>
              <a:gd name="connsiteX2" fmla="*/ 13043 w 244862"/>
              <a:gd name="connsiteY2" fmla="*/ 193183 h 515155"/>
              <a:gd name="connsiteX3" fmla="*/ 77437 w 244862"/>
              <a:gd name="connsiteY3" fmla="*/ 206062 h 515155"/>
              <a:gd name="connsiteX4" fmla="*/ 193347 w 244862"/>
              <a:gd name="connsiteY4" fmla="*/ 231820 h 515155"/>
              <a:gd name="connsiteX5" fmla="*/ 231983 w 244862"/>
              <a:gd name="connsiteY5" fmla="*/ 257578 h 515155"/>
              <a:gd name="connsiteX6" fmla="*/ 244862 w 244862"/>
              <a:gd name="connsiteY6" fmla="*/ 309093 h 515155"/>
              <a:gd name="connsiteX7" fmla="*/ 180468 w 244862"/>
              <a:gd name="connsiteY7" fmla="*/ 476519 h 515155"/>
              <a:gd name="connsiteX8" fmla="*/ 128953 w 244862"/>
              <a:gd name="connsiteY8" fmla="*/ 515155 h 515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862" h="515155">
                <a:moveTo>
                  <a:pt x="64558" y="0"/>
                </a:moveTo>
                <a:cubicBezTo>
                  <a:pt x="38882" y="38515"/>
                  <a:pt x="164" y="77823"/>
                  <a:pt x="164" y="128789"/>
                </a:cubicBezTo>
                <a:cubicBezTo>
                  <a:pt x="164" y="150679"/>
                  <a:pt x="-2435" y="177705"/>
                  <a:pt x="13043" y="193183"/>
                </a:cubicBezTo>
                <a:cubicBezTo>
                  <a:pt x="28521" y="208661"/>
                  <a:pt x="56201" y="200753"/>
                  <a:pt x="77437" y="206062"/>
                </a:cubicBezTo>
                <a:cubicBezTo>
                  <a:pt x="204255" y="237767"/>
                  <a:pt x="-19283" y="196381"/>
                  <a:pt x="193347" y="231820"/>
                </a:cubicBezTo>
                <a:cubicBezTo>
                  <a:pt x="206226" y="240406"/>
                  <a:pt x="223397" y="244699"/>
                  <a:pt x="231983" y="257578"/>
                </a:cubicBezTo>
                <a:cubicBezTo>
                  <a:pt x="241801" y="272305"/>
                  <a:pt x="244862" y="291393"/>
                  <a:pt x="244862" y="309093"/>
                </a:cubicBezTo>
                <a:cubicBezTo>
                  <a:pt x="244862" y="362528"/>
                  <a:pt x="231222" y="442684"/>
                  <a:pt x="180468" y="476519"/>
                </a:cubicBezTo>
                <a:cubicBezTo>
                  <a:pt x="136780" y="505643"/>
                  <a:pt x="152775" y="491331"/>
                  <a:pt x="128953" y="5151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974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ебурашка Telegram Sticker Гена Крокодил Курица, чебурашка, млекопитающее,  герои, курица png | Klipart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547" y="31273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Krokodil Gena | Крокодил, Детские иллюстрации, Детские картин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Чебурашка Гена Крокодил Гена и его друзья: История Шапокляка Анимационный  фильм, чебурашка, герои, позвоночные png | PNGEg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7345" y="3374264"/>
            <a:ext cx="2000250" cy="2286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5299" y="438486"/>
            <a:ext cx="2143125" cy="21431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046" y="3374264"/>
            <a:ext cx="1762125" cy="26003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190186" y="312738"/>
            <a:ext cx="27620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с кем дружит?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986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714" y="4101922"/>
            <a:ext cx="2066925" cy="2209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316" y="1330076"/>
            <a:ext cx="2047875" cy="22383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95" y="4101922"/>
            <a:ext cx="2000250" cy="2286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170" y="1435186"/>
            <a:ext cx="2466975" cy="18478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82603" y="796605"/>
            <a:ext cx="45691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с кем дружит?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752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3125"/>
            <a:ext cx="1895475" cy="23907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9285" y="3806042"/>
            <a:ext cx="2000250" cy="228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66" y="4153772"/>
            <a:ext cx="2171700" cy="21050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193" y="676343"/>
            <a:ext cx="1905000" cy="2190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62152" y="965914"/>
            <a:ext cx="3338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с кем дружит?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104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50" r="46489" b="1"/>
          <a:stretch/>
        </p:blipFill>
        <p:spPr>
          <a:xfrm>
            <a:off x="7951091" y="4135912"/>
            <a:ext cx="3287336" cy="20863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640" b="49272"/>
          <a:stretch/>
        </p:blipFill>
        <p:spPr>
          <a:xfrm>
            <a:off x="7951091" y="1277713"/>
            <a:ext cx="3253528" cy="20965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22" r="1" b="44998"/>
          <a:stretch/>
        </p:blipFill>
        <p:spPr>
          <a:xfrm>
            <a:off x="770441" y="1375207"/>
            <a:ext cx="3170493" cy="20965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27" t="54883" r="1" b="-289"/>
          <a:stretch/>
        </p:blipFill>
        <p:spPr>
          <a:xfrm>
            <a:off x="873471" y="4199410"/>
            <a:ext cx="3157615" cy="203486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20485" y="682580"/>
            <a:ext cx="3320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КАРТИНКУ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550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дружбы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22" y="1690688"/>
            <a:ext cx="5617678" cy="4207836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Не ссорься</a:t>
            </a:r>
          </a:p>
          <a:p>
            <a:r>
              <a:rPr lang="ru-RU" sz="2400" dirty="0" smtClean="0"/>
              <a:t>Уступай</a:t>
            </a:r>
          </a:p>
          <a:p>
            <a:r>
              <a:rPr lang="ru-RU" sz="2400" dirty="0" smtClean="0"/>
              <a:t>Если обидел, не бойся просить прощение</a:t>
            </a:r>
          </a:p>
          <a:p>
            <a:r>
              <a:rPr lang="ru-RU" sz="2400" dirty="0" smtClean="0"/>
              <a:t>Будь вежливым</a:t>
            </a:r>
          </a:p>
          <a:p>
            <a:r>
              <a:rPr lang="ru-RU" sz="2400" dirty="0" smtClean="0"/>
              <a:t>Не злись</a:t>
            </a:r>
          </a:p>
          <a:p>
            <a:r>
              <a:rPr lang="ru-RU" sz="2400" dirty="0" smtClean="0"/>
              <a:t>Другу помогай</a:t>
            </a:r>
          </a:p>
          <a:p>
            <a:r>
              <a:rPr lang="ru-RU" sz="2400" dirty="0" smtClean="0"/>
              <a:t>Честным будь</a:t>
            </a:r>
          </a:p>
          <a:p>
            <a:r>
              <a:rPr lang="ru-RU" sz="2400" dirty="0" smtClean="0"/>
              <a:t>Будь внимателен к другу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27672022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156</TotalTime>
  <Words>54</Words>
  <Application>Microsoft Office PowerPoint</Application>
  <PresentationFormat>Широкоэкранный</PresentationFormat>
  <Paragraphs>23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Corbel</vt:lpstr>
      <vt:lpstr>Times New Roman</vt:lpstr>
      <vt:lpstr>Базис</vt:lpstr>
      <vt:lpstr>Игра  по сказкам « КТО С КЕМ ДРУЖИТ?»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дружбы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ДРУЖБА?</dc:title>
  <dc:creator>ИВАН</dc:creator>
  <cp:lastModifiedBy>ИВАН</cp:lastModifiedBy>
  <cp:revision>10</cp:revision>
  <dcterms:created xsi:type="dcterms:W3CDTF">2020-11-24T19:58:15Z</dcterms:created>
  <dcterms:modified xsi:type="dcterms:W3CDTF">2020-11-24T22:34:30Z</dcterms:modified>
</cp:coreProperties>
</file>