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8" r:id="rId13"/>
    <p:sldId id="267" r:id="rId14"/>
    <p:sldId id="278" r:id="rId15"/>
    <p:sldId id="269" r:id="rId16"/>
    <p:sldId id="271" r:id="rId17"/>
    <p:sldId id="273" r:id="rId18"/>
    <p:sldId id="270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415BF-AD64-4645-B796-03B57561EEF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758FE-EA57-43B7-BA76-F12D829B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58FE-EA57-43B7-BA76-F12D829B9FA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1470025"/>
          </a:xfrm>
        </p:spPr>
        <p:txBody>
          <a:bodyPr/>
          <a:lstStyle/>
          <a:p>
            <a:pPr algn="ctr"/>
            <a:r>
              <a:rPr lang="ru-RU" i="1" dirty="0"/>
              <a:t>«Лёд, как особое состояние воды»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365104"/>
            <a:ext cx="7905328" cy="1752600"/>
          </a:xfrm>
        </p:spPr>
        <p:txBody>
          <a:bodyPr/>
          <a:lstStyle/>
          <a:p>
            <a:pPr algn="ctr"/>
            <a:r>
              <a:rPr lang="ru-RU" dirty="0" err="1"/>
              <a:t>Исследовательский-творческий</a:t>
            </a:r>
            <a:r>
              <a:rPr lang="ru-RU" dirty="0"/>
              <a:t> проект</a:t>
            </a:r>
          </a:p>
          <a:p>
            <a:pPr algn="ctr"/>
            <a:r>
              <a:rPr lang="ru-RU" dirty="0"/>
              <a:t>Младшая группа №1 «Солнечные зайчики»</a:t>
            </a:r>
          </a:p>
          <a:p>
            <a:pPr algn="ctr"/>
            <a:r>
              <a:rPr lang="ru-RU" dirty="0"/>
              <a:t>Воспитатели Тырлова О.В.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опыт с водой\hello_html_6d2729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77696" y="1268760"/>
            <a:ext cx="4766304" cy="3574728"/>
          </a:xfrm>
          <a:prstGeom prst="rect">
            <a:avLst/>
          </a:prstGeom>
          <a:noFill/>
        </p:spPr>
      </p:pic>
      <p:pic>
        <p:nvPicPr>
          <p:cNvPr id="5123" name="Picture 3" descr="D:\опыт с водой\0_d1133_6ef7bc46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3250434"/>
            <a:ext cx="4021485" cy="36075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«Мы посуду моем чисто»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7283152" cy="30243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Ой вы, бедные сиротки мои,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Утюги и сковородки мои!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 подите-ка, немытые,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домой,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водою вас умою ключевой.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почищу вас песочком,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Окачу вас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кипяточком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вы будете опять,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Словно солнышко, сиять.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 на свете нужна вода</a:t>
            </a:r>
          </a:p>
        </p:txBody>
      </p:sp>
      <p:pic>
        <p:nvPicPr>
          <p:cNvPr id="6147" name="Picture 3" descr="D:\опыт с водой\f57422b51a984e1f72836d108bf5c3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2981102"/>
            <a:ext cx="3888432" cy="3332087"/>
          </a:xfrm>
          <a:prstGeom prst="rect">
            <a:avLst/>
          </a:prstGeom>
          <a:noFill/>
        </p:spPr>
      </p:pic>
      <p:pic>
        <p:nvPicPr>
          <p:cNvPr id="6148" name="Picture 4" descr="D:\опыт с водой\liza_HiRes_depositphotos.com_Fotodom.ru_HiRes_depositphotos.com_Fotodo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628800"/>
            <a:ext cx="4098075" cy="3643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668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</p:txBody>
      </p:sp>
      <p:pic>
        <p:nvPicPr>
          <p:cNvPr id="7170" name="Picture 2" descr="D:\опыт с водой\IMG-20190129-WA0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1340768"/>
            <a:ext cx="2448272" cy="3269163"/>
          </a:xfrm>
          <a:prstGeom prst="rect">
            <a:avLst/>
          </a:prstGeom>
          <a:noFill/>
        </p:spPr>
      </p:pic>
      <p:pic>
        <p:nvPicPr>
          <p:cNvPr id="7171" name="Picture 3" descr="D:\опыт с водой\IMG-20190129-WA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404664"/>
            <a:ext cx="2736304" cy="3648405"/>
          </a:xfrm>
          <a:prstGeom prst="rect">
            <a:avLst/>
          </a:prstGeom>
          <a:noFill/>
        </p:spPr>
      </p:pic>
      <p:pic>
        <p:nvPicPr>
          <p:cNvPr id="7172" name="Picture 4" descr="D:\опыт с водой\IMG-20190129-WA00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340768"/>
            <a:ext cx="2615208" cy="3486945"/>
          </a:xfrm>
          <a:prstGeom prst="rect">
            <a:avLst/>
          </a:prstGeom>
          <a:noFill/>
        </p:spPr>
      </p:pic>
      <p:pic>
        <p:nvPicPr>
          <p:cNvPr id="7173" name="Picture 5" descr="D:\опыт с водой\IMG-20190129-WA00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032424"/>
            <a:ext cx="3238500" cy="2825576"/>
          </a:xfrm>
          <a:prstGeom prst="rect">
            <a:avLst/>
          </a:prstGeom>
          <a:noFill/>
        </p:spPr>
      </p:pic>
      <p:pic>
        <p:nvPicPr>
          <p:cNvPr id="7174" name="Picture 6" descr="D:\опыт с водой\IMG-20190129-WA00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3501008"/>
            <a:ext cx="2520280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</p:txBody>
      </p:sp>
      <p:pic>
        <p:nvPicPr>
          <p:cNvPr id="4098" name="Picture 2" descr="D:\опыт с водой\IMG-20181210-WA0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0"/>
            <a:ext cx="3923928" cy="3140967"/>
          </a:xfrm>
          <a:prstGeom prst="rect">
            <a:avLst/>
          </a:prstGeom>
          <a:noFill/>
        </p:spPr>
      </p:pic>
      <p:pic>
        <p:nvPicPr>
          <p:cNvPr id="4099" name="Picture 3" descr="D:\опыт с водой\IMG-20190128-WA0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9000"/>
            <a:ext cx="3312368" cy="3140968"/>
          </a:xfrm>
          <a:prstGeom prst="rect">
            <a:avLst/>
          </a:prstGeom>
          <a:noFill/>
        </p:spPr>
      </p:pic>
      <p:pic>
        <p:nvPicPr>
          <p:cNvPr id="4100" name="Picture 4" descr="D:\опыт с водой\IMG_20181210_225019_3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1628800"/>
            <a:ext cx="3523456" cy="3091408"/>
          </a:xfrm>
          <a:prstGeom prst="rect">
            <a:avLst/>
          </a:prstGeom>
          <a:noFill/>
        </p:spPr>
      </p:pic>
      <p:pic>
        <p:nvPicPr>
          <p:cNvPr id="4101" name="Picture 5" descr="D:\опыт с водой\IMG_20181210_225019_3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3401616"/>
            <a:ext cx="3600400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96944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Опыт-эксперимент с водой «Ледяные шары»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76456" cy="490117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Для опыта нам понадобится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воздушные шарики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цветная гуашь, краситель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396000" indent="256032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Насыпьте немного красителя внутрь шарика и наполните водой.</a:t>
            </a:r>
          </a:p>
          <a:p>
            <a:pPr marL="396000" indent="256032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После того как шар будет завязан, потрясите немного, чтобы краситель равномерно распределился по всему объему воды. В таком положение можно замораживать шары.</a:t>
            </a:r>
          </a:p>
          <a:p>
            <a:pPr marL="396000" indent="256032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Учтите то, что шар небольшого размера примерно диаметром 10-15 см необходимо замораживать примерно всю ночь. Для этого сложите шарики в морозилку. Старайтесь не укладывать один на другой, так как они деформируются и форма будет мало напоминать шарообразную.</a:t>
            </a:r>
          </a:p>
          <a:p>
            <a:pPr marL="396000" indent="256032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Если на улице сильный мороз, для замораживания можно вынести шарики на улицу. Не зарывайте их в снег, так как он согревает и температура внутри воды которая находится в окружении снега, будет плюсовая. Она не замерзнет, поэтому подержите на холоде некоторое время.</a:t>
            </a:r>
          </a:p>
          <a:p>
            <a:pPr marL="396000" indent="256032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Потом переверните их, чтобы они заморозились со всех сторон. После этого приступайте к извлечению шаров из резины. Она  очень хорошо отстает от замороженных шариков. Вам нужно будет немного подковырнуть резину ключом или ножом и просто снять ее.</a:t>
            </a:r>
          </a:p>
          <a:p>
            <a:pPr marL="396000" indent="256032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Теперь эти шары можете выкладывать в удобном для вас порядке и декорировать по своему усмотрению.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668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Разноцветная вода</a:t>
            </a:r>
          </a:p>
        </p:txBody>
      </p:sp>
      <p:pic>
        <p:nvPicPr>
          <p:cNvPr id="8194" name="Picture 2" descr="D:\опыт с водой\IMG_20190125_161406.jpg"/>
          <p:cNvPicPr>
            <a:picLocks noChangeAspect="1" noChangeArrowheads="1"/>
          </p:cNvPicPr>
          <p:nvPr/>
        </p:nvPicPr>
        <p:blipFill rotWithShape="1">
          <a:blip r:embed="rId2" cstate="screen"/>
          <a:srcRect l="37291"/>
          <a:stretch/>
        </p:blipFill>
        <p:spPr bwMode="auto">
          <a:xfrm>
            <a:off x="1043608" y="764704"/>
            <a:ext cx="3299792" cy="5791200"/>
          </a:xfrm>
          <a:prstGeom prst="rect">
            <a:avLst/>
          </a:prstGeom>
          <a:noFill/>
        </p:spPr>
      </p:pic>
      <p:pic>
        <p:nvPicPr>
          <p:cNvPr id="8195" name="Picture 3" descr="D:\опыт с водой\IMG_20190125_161420.jpg"/>
          <p:cNvPicPr>
            <a:picLocks noChangeAspect="1" noChangeArrowheads="1"/>
          </p:cNvPicPr>
          <p:nvPr/>
        </p:nvPicPr>
        <p:blipFill rotWithShape="1">
          <a:blip r:embed="rId3" cstate="screen"/>
          <a:srcRect l="23210"/>
          <a:stretch/>
        </p:blipFill>
        <p:spPr bwMode="auto">
          <a:xfrm>
            <a:off x="5004048" y="764704"/>
            <a:ext cx="3839344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опыт с водой\IMG_20190125_161459.jpg"/>
          <p:cNvPicPr>
            <a:picLocks noChangeAspect="1" noChangeArrowheads="1"/>
          </p:cNvPicPr>
          <p:nvPr/>
        </p:nvPicPr>
        <p:blipFill rotWithShape="1">
          <a:blip r:embed="rId2" cstate="screen"/>
          <a:srcRect t="33572"/>
          <a:stretch/>
        </p:blipFill>
        <p:spPr bwMode="auto">
          <a:xfrm>
            <a:off x="139650" y="1268760"/>
            <a:ext cx="4343400" cy="3846984"/>
          </a:xfrm>
          <a:prstGeom prst="rect">
            <a:avLst/>
          </a:prstGeom>
          <a:noFill/>
        </p:spPr>
      </p:pic>
      <p:pic>
        <p:nvPicPr>
          <p:cNvPr id="9219" name="Picture 3" descr="D:\опыт с водой\IMG_20190125_161504.jpg"/>
          <p:cNvPicPr>
            <a:picLocks noChangeAspect="1" noChangeArrowheads="1"/>
          </p:cNvPicPr>
          <p:nvPr/>
        </p:nvPicPr>
        <p:blipFill rotWithShape="1">
          <a:blip r:embed="rId3" cstate="screen"/>
          <a:srcRect t="19894" b="-1"/>
          <a:stretch/>
        </p:blipFill>
        <p:spPr bwMode="auto">
          <a:xfrm>
            <a:off x="4660950" y="1616612"/>
            <a:ext cx="4343400" cy="4639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:\опыт с водой\IMG_20190125_1654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628800"/>
            <a:ext cx="5493056" cy="4118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Вода может превращаться в лед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опыт с водой\IMG-20190128-WA00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0600" y="1066800"/>
            <a:ext cx="4093908" cy="5458544"/>
          </a:xfrm>
          <a:prstGeom prst="rect">
            <a:avLst/>
          </a:prstGeom>
          <a:noFill/>
        </p:spPr>
      </p:pic>
      <p:pic>
        <p:nvPicPr>
          <p:cNvPr id="12291" name="Picture 3" descr="D:\опыт с водой\IMG-20190128-WA00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066800"/>
            <a:ext cx="4343400" cy="5530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опыт с водой\IMG-20190128-WA00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0600" y="620688"/>
            <a:ext cx="4343400" cy="5791200"/>
          </a:xfrm>
          <a:prstGeom prst="rect">
            <a:avLst/>
          </a:prstGeom>
          <a:noFill/>
        </p:spPr>
      </p:pic>
      <p:pic>
        <p:nvPicPr>
          <p:cNvPr id="13315" name="Picture 3" descr="D:\опыт с водой\IMG-20190128-WA00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692696"/>
            <a:ext cx="43434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4416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дошкольном детстве закладываются основы личности, в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том числе позитивное отношение к природе, окружающему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миру. Детский сад является первым звеном системы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непрерывного экологического образования. Поэтому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формирование у детей основы культуры рационального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природопользования необходимо начинать с самого раннего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возраста.</a:t>
            </a: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 целью формирования культуры природопользования, в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частности, воспитания бережного отношения к воде, был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разработан краткосрочный проект «Вода - волшебница» для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детей младшего дошкольного возраста.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опыт с водой\IMG-20190128-WA0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48680"/>
            <a:ext cx="4343400" cy="5791200"/>
          </a:xfrm>
          <a:prstGeom prst="rect">
            <a:avLst/>
          </a:prstGeom>
          <a:noFill/>
        </p:spPr>
      </p:pic>
      <p:pic>
        <p:nvPicPr>
          <p:cNvPr id="15364" name="Picture 4" descr="D:\опыт с водой\IMG-20190128-WA00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620688"/>
            <a:ext cx="4235388" cy="5647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/>
              <a:t>Результат: </a:t>
            </a:r>
            <a:endParaRPr lang="en-US" dirty="0"/>
          </a:p>
          <a:p>
            <a:r>
              <a:rPr lang="ru-RU" dirty="0"/>
              <a:t>Расширили знания у детей о таком сезонном явлении, как дождь, снег, лед. </a:t>
            </a:r>
            <a:endParaRPr lang="en-US" dirty="0"/>
          </a:p>
          <a:p>
            <a:r>
              <a:rPr lang="ru-RU" dirty="0"/>
              <a:t>Развили в детях наблюдательность, любопытство, мышление, чувственность, желание познавать новое.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32511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дети второй младшей группы, их родители, воспитатели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2 недели.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Объект проекта: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вода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Предмет проекта: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свойства воды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развивать у детей представления о природном объекте – воде.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Подвести детей к пониманию, что вода – это источник жизни, и все живое на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земле пьет водичку.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Познакомить детей со свойствами воды: прозрачная, без запаха, льется, в ней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растворяются некоторые вещества, другие вещества ее окрашивают, вода может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быть горячая, теплая и холодная.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Развивать эстетическое восприятие воды в природе (красоты озер, рек…).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Воспитывать бережное отношение к воде.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Итоговое мероприятие проекта: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опыт-эксперимент «Ледяные шары»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Продукт проекта: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Создание цветных ледяных шаров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Ожидаемые результаты по проекту.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Повышение уровня знаний детей о роли воды для окружающего мира. Дети станут бережнее относиться к воде, которая льётся из крана.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8229600" cy="1066800"/>
          </a:xfrm>
        </p:spPr>
        <p:txBody>
          <a:bodyPr/>
          <a:lstStyle/>
          <a:p>
            <a:r>
              <a:rPr lang="ru-RU" dirty="0"/>
              <a:t>Этапы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7920880" cy="4752528"/>
          </a:xfrm>
        </p:spPr>
        <p:txBody>
          <a:bodyPr numCol="1" anchor="ctr"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Изучение методической литературы, информации по теме.</a:t>
            </a:r>
          </a:p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Выявление уровня знаний у детей о значении воды в жизни людей, животных, растений.  </a:t>
            </a:r>
          </a:p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Знакомство с темой проекта детей и родителей, появление заинтересованности по теме проекта. </a:t>
            </a:r>
          </a:p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Составление плана проекта, определение сроков реализации.</a:t>
            </a:r>
          </a:p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Разработка конспектов занятий, сценария итогового мероприятия.</a:t>
            </a:r>
          </a:p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Подготовка материалов и оборудования для опытно- экспериментальной деятельности, иллюстративный материал, фонотека «Звуки природы»; подбор дидактического материала - игры, пособия; подбор художественной литературы по теме проекта; составление картотеки опытов. </a:t>
            </a:r>
          </a:p>
          <a:p>
            <a:pPr marL="0" indent="0">
              <a:spcBef>
                <a:spcPts val="0"/>
              </a:spcBef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Изучение наглядной информации по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теме проекта. Консультации: «Организация детского экспериментирования в домашних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условиях», «Занимательные опыты и эксперименты с водой».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268760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548" y="980728"/>
            <a:ext cx="8136904" cy="4225656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1800" b="1" u="sng" dirty="0">
                <a:latin typeface="Times New Roman" pitchFamily="18" charset="0"/>
                <a:cs typeface="Times New Roman" pitchFamily="18" charset="0"/>
              </a:rPr>
              <a:t>Формирующий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Тематические беседы: « Вода вокруг нас», «Кому нужна вода», «Жить нельзя нам без воды»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Рассматривание картинок в альбомах: «Кому нужна вода», «Для чего нужна вода».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Экспериментирование с детьми. «Какая вода» (прозрачная, без запаха, льется, в ней растворяются некоторые вещества, другие вещества ее окрашивают, вода может быть горячая и холодная).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Ознакомление с художественной литературой: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К.И.Чуковскго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», «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Федорено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горе», А.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«Девочка чумазая»;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Чтение песенок 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«Водичка, водичка, умой мое личико», «Ай, лады, лады, лады», «Дождик, дождик, пуще…».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Пальчиковая гимнастика «Дождик, дождик, веселей».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Дидактические игры: «Кому нужна вода», «Разрезные картинки».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Сюжетные игры: «Приготовим обед», «Постираем»,«Купание куклы».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Подвижные игры: «Тучка и капельки», «Солнышко и дождик», «Море волнуется»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Практические работы: «Полив цветов».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25112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Итоговый.</a:t>
            </a:r>
          </a:p>
          <a:p>
            <a:endParaRPr lang="ru-RU" dirty="0"/>
          </a:p>
          <a:p>
            <a:r>
              <a:rPr lang="ru-RU" dirty="0"/>
              <a:t>Опыт-эксперимент с водой (совместно с</a:t>
            </a:r>
          </a:p>
          <a:p>
            <a:pPr>
              <a:buNone/>
            </a:pPr>
            <a:r>
              <a:rPr lang="ru-RU" dirty="0"/>
              <a:t>родителями)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3995936" cy="21602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Теплою водою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Чисто руки мою.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Кусочек мыла я возьму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ладошки им потру.</a:t>
            </a:r>
          </a:p>
        </p:txBody>
      </p:sp>
      <p:pic>
        <p:nvPicPr>
          <p:cNvPr id="1026" name="Picture 2" descr="D:\опыт с водой\IMG-20190129-WA00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92896"/>
            <a:ext cx="3410968" cy="4183418"/>
          </a:xfrm>
          <a:prstGeom prst="rect">
            <a:avLst/>
          </a:prstGeom>
          <a:noFill/>
        </p:spPr>
      </p:pic>
      <p:pic>
        <p:nvPicPr>
          <p:cNvPr id="1027" name="Picture 3" descr="D:\опыт с водой\IMG-20190129-WA00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08204" y="2636912"/>
            <a:ext cx="3035796" cy="4047728"/>
          </a:xfrm>
          <a:prstGeom prst="rect">
            <a:avLst/>
          </a:prstGeom>
          <a:noFill/>
        </p:spPr>
      </p:pic>
      <p:pic>
        <p:nvPicPr>
          <p:cNvPr id="1028" name="Picture 4" descr="D:\опыт с водой\IMG-20190129-WA00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332656"/>
            <a:ext cx="2952328" cy="3936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19872" y="692696"/>
            <a:ext cx="6048672" cy="9978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«Веселый дождик»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672"/>
            <a:ext cx="4211960" cy="2592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Дождик, дождик,</a:t>
            </a:r>
          </a:p>
          <a:p>
            <a:pPr>
              <a:buNone/>
            </a:pPr>
            <a:r>
              <a:rPr lang="ru-RU" dirty="0"/>
              <a:t>посильней</a:t>
            </a:r>
          </a:p>
          <a:p>
            <a:pPr>
              <a:buNone/>
            </a:pPr>
            <a:r>
              <a:rPr lang="ru-RU" dirty="0"/>
              <a:t>Будет травка зеленей,</a:t>
            </a:r>
          </a:p>
          <a:p>
            <a:pPr>
              <a:buNone/>
            </a:pPr>
            <a:r>
              <a:rPr lang="ru-RU" dirty="0"/>
              <a:t>Вырастут цветочки</a:t>
            </a:r>
          </a:p>
          <a:p>
            <a:pPr>
              <a:buNone/>
            </a:pPr>
            <a:r>
              <a:rPr lang="ru-RU" dirty="0"/>
              <a:t>На нашем </a:t>
            </a:r>
            <a:r>
              <a:rPr lang="ru-RU" dirty="0" err="1"/>
              <a:t>лужочке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Дождик, дождик, пуще,</a:t>
            </a:r>
          </a:p>
          <a:p>
            <a:pPr>
              <a:buNone/>
            </a:pPr>
            <a:r>
              <a:rPr lang="ru-RU" dirty="0"/>
              <a:t>Расти, трава, гуще.</a:t>
            </a:r>
          </a:p>
        </p:txBody>
      </p:sp>
      <p:pic>
        <p:nvPicPr>
          <p:cNvPr id="2050" name="Picture 2" descr="D:\опыт с водой\IMG_20181005_0904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284984"/>
            <a:ext cx="2736304" cy="3360373"/>
          </a:xfrm>
          <a:prstGeom prst="rect">
            <a:avLst/>
          </a:prstGeom>
          <a:noFill/>
        </p:spPr>
      </p:pic>
      <p:pic>
        <p:nvPicPr>
          <p:cNvPr id="2051" name="Picture 3" descr="D:\опыт с водой\IMG_20181005_0906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2276872"/>
            <a:ext cx="4726839" cy="3543672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203848" y="57912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>
                <a:latin typeface="Times New Roman" pitchFamily="18" charset="0"/>
                <a:ea typeface="+mj-ea"/>
                <a:cs typeface="Times New Roman" pitchFamily="18" charset="0"/>
              </a:rPr>
              <a:t>Вода помогает нам рисовать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«Зонтик и веселый дождик»</a:t>
            </a:r>
          </a:p>
        </p:txBody>
      </p:sp>
      <p:pic>
        <p:nvPicPr>
          <p:cNvPr id="3074" name="Picture 2" descr="D:\опыт с водой\IMG-20181118-WA0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2636912"/>
            <a:ext cx="3384376" cy="3960440"/>
          </a:xfrm>
          <a:prstGeom prst="rect">
            <a:avLst/>
          </a:prstGeom>
          <a:noFill/>
        </p:spPr>
      </p:pic>
      <p:pic>
        <p:nvPicPr>
          <p:cNvPr id="3076" name="Picture 4" descr="D:\опыт с водой\IMG-20181118-WA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988840"/>
            <a:ext cx="3096344" cy="41284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59832" y="2564904"/>
            <a:ext cx="25922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Дождик, лей, лей, лей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меня и на людей!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людей по ложке,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меня по плошке,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на Бабу Ягу -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Лей по целому ведру</a:t>
            </a:r>
            <a:r>
              <a:rPr lang="ru-RU" b="1" dirty="0"/>
              <a:t>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224</TotalTime>
  <Words>977</Words>
  <Application>Microsoft Office PowerPoint</Application>
  <PresentationFormat>Экран (4:3)</PresentationFormat>
  <Paragraphs>112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Georgia</vt:lpstr>
      <vt:lpstr>Times New Roman</vt:lpstr>
      <vt:lpstr>Trebuchet MS</vt:lpstr>
      <vt:lpstr>Wingdings 2</vt:lpstr>
      <vt:lpstr>Городская</vt:lpstr>
      <vt:lpstr>«Лёд, как особое состояние воды» </vt:lpstr>
      <vt:lpstr>Актуальность проекта </vt:lpstr>
      <vt:lpstr>Презентация PowerPoint</vt:lpstr>
      <vt:lpstr>Этапы проекта</vt:lpstr>
      <vt:lpstr>Презентация PowerPoint</vt:lpstr>
      <vt:lpstr>Презентация PowerPoint</vt:lpstr>
      <vt:lpstr>Презентация PowerPoint</vt:lpstr>
      <vt:lpstr>Изобразительная деятельность «Веселый дождик»</vt:lpstr>
      <vt:lpstr>Лепка «Зонтик и веселый дождик»</vt:lpstr>
      <vt:lpstr>«Мы посуду моем чисто»</vt:lpstr>
      <vt:lpstr>Всем на свете нужна вода</vt:lpstr>
      <vt:lpstr>Подвижные игры</vt:lpstr>
      <vt:lpstr>Подвижные игры</vt:lpstr>
      <vt:lpstr>Опыт-эксперимент с водой «Ледяные шары»</vt:lpstr>
      <vt:lpstr>Разноцветная вода</vt:lpstr>
      <vt:lpstr>Презентация PowerPoint</vt:lpstr>
      <vt:lpstr>Презентация PowerPoint</vt:lpstr>
      <vt:lpstr>Вода может превращаться в лед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«Лёд, как особое состояние воды»</dc:title>
  <dc:creator>USER</dc:creator>
  <cp:lastModifiedBy>Тырлова Оксана</cp:lastModifiedBy>
  <cp:revision>27</cp:revision>
  <dcterms:created xsi:type="dcterms:W3CDTF">2019-01-29T08:07:37Z</dcterms:created>
  <dcterms:modified xsi:type="dcterms:W3CDTF">2020-11-25T11:36:51Z</dcterms:modified>
</cp:coreProperties>
</file>