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99" r:id="rId3"/>
    <p:sldId id="300" r:id="rId4"/>
    <p:sldId id="301" r:id="rId5"/>
    <p:sldId id="302" r:id="rId6"/>
    <p:sldId id="303" r:id="rId7"/>
    <p:sldId id="304" r:id="rId8"/>
    <p:sldId id="305" r:id="rId9"/>
    <p:sldId id="308" r:id="rId10"/>
    <p:sldId id="306" r:id="rId11"/>
    <p:sldId id="309" r:id="rId12"/>
    <p:sldId id="307" r:id="rId13"/>
    <p:sldId id="313" r:id="rId14"/>
    <p:sldId id="296" r:id="rId15"/>
    <p:sldId id="310" r:id="rId16"/>
    <p:sldId id="312" r:id="rId17"/>
    <p:sldId id="311" r:id="rId18"/>
    <p:sldId id="314" r:id="rId19"/>
    <p:sldId id="274" r:id="rId20"/>
    <p:sldId id="315" r:id="rId21"/>
    <p:sldId id="282" r:id="rId22"/>
    <p:sldId id="289" r:id="rId23"/>
    <p:sldId id="317" r:id="rId24"/>
    <p:sldId id="29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A5FB38-2C71-45C9-A78E-F124A03CBE81}" type="doc">
      <dgm:prSet loTypeId="urn:microsoft.com/office/officeart/2005/8/layout/radial5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3FB88F7-4A59-4AB0-815F-9184186236F0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Зрительная гимнастика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5EAB36-39AB-4460-B425-3693AC89A664}" type="parTrans" cxnId="{0291658E-4B67-43AA-BC79-1A75ADD28A4D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ECA7AFD-F5F1-4AAB-A982-E0D0F92D1979}" type="sibTrans" cxnId="{0291658E-4B67-43AA-BC79-1A75ADD28A4D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1412936-9965-4777-9BBF-D4D9E4632ED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 стихами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6F7E23-AB9F-455F-8992-6CB375DBEBA3}" type="parTrans" cxnId="{DB0ED99A-F3A2-4676-A83D-E861C00BD672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77BAC10-D4B4-4993-AD1F-FE2A8E86E924}" type="sibTrans" cxnId="{DB0ED99A-F3A2-4676-A83D-E861C00BD67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DC0198-3DBF-4DDC-80E2-6FA0A15C04D6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 опорой на схему</a:t>
          </a:r>
        </a:p>
      </dgm:t>
    </dgm:pt>
    <dgm:pt modelId="{458B1CEB-CF21-4FFE-82C2-0214E8F47DCF}" type="parTrans" cxnId="{C7500601-D066-4903-B903-F1ACBE0EC792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229ACD6-797F-4930-A06B-BD628C27111C}" type="sibTrans" cxnId="{C7500601-D066-4903-B903-F1ACBE0EC79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4845CD9-6236-435D-A9FE-35A8AFA03C37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офтальмотренажёры</a:t>
          </a:r>
          <a:endParaRPr lang="ru-RU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59180E-D48B-432C-9BF9-B0435C9412B2}" type="parTrans" cxnId="{217D8C08-5EEB-4D8F-8488-D916912B8BFD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F48A9E-FA47-4A2E-864E-C346B12F0EED}" type="sibTrans" cxnId="{217D8C08-5EEB-4D8F-8488-D916912B8BFD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B7BDAD-90B6-4680-897E-F590E511F18E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Настенные 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офтальмотренажёры</a:t>
          </a:r>
          <a:endParaRPr lang="ru-RU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FCE1BE-3035-49EC-9C63-2D07F997FB06}" type="parTrans" cxnId="{C862DA90-9168-4692-95F8-83533D84BA6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7679F42-A81F-4D9D-8E8C-63A3E256080C}" type="sibTrans" cxnId="{C862DA90-9168-4692-95F8-83533D84BA6F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D41D55-3E9C-4DF1-A8F2-E8AF7C1753DC}">
      <dgm:prSet custT="1"/>
      <dgm:spPr/>
      <dgm:t>
        <a:bodyPr/>
        <a:lstStyle/>
        <a:p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Пальминг</a:t>
          </a:r>
          <a:endParaRPr lang="ru-RU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A0E4670-67DC-4BA4-ADCA-5A11FB675817}" type="parTrans" cxnId="{BAC637F9-3436-409C-82FE-BF3EE10EB513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5BB0AF-38C7-49F7-9F3B-2DDE29E341AA}" type="sibTrans" cxnId="{BAC637F9-3436-409C-82FE-BF3EE10EB513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956D2E-D228-4331-B5B4-642834D00EFD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Электронные зрительные гимнастики</a:t>
          </a:r>
        </a:p>
      </dgm:t>
    </dgm:pt>
    <dgm:pt modelId="{63E5D32B-AAEA-45DD-9030-0B69D911D517}" type="parTrans" cxnId="{FE574487-5BF7-483F-B03B-77578A397395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5AA6B19-2C59-433E-94FE-A9414723A923}" type="sibTrans" cxnId="{FE574487-5BF7-483F-B03B-77578A397395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E84AE49-FFAB-420B-AE08-A5AC340D7E99}" type="pres">
      <dgm:prSet presAssocID="{AEA5FB38-2C71-45C9-A78E-F124A03CBE8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7A697F-48FE-485E-A95B-BC3703AC83DD}" type="pres">
      <dgm:prSet presAssocID="{B3FB88F7-4A59-4AB0-815F-9184186236F0}" presName="centerShape" presStyleLbl="node0" presStyleIdx="0" presStyleCnt="1" custScaleX="114644" custScaleY="114644"/>
      <dgm:spPr/>
      <dgm:t>
        <a:bodyPr/>
        <a:lstStyle/>
        <a:p>
          <a:endParaRPr lang="ru-RU"/>
        </a:p>
      </dgm:t>
    </dgm:pt>
    <dgm:pt modelId="{44F05539-37AD-40DC-B3AA-9341EA3546AE}" type="pres">
      <dgm:prSet presAssocID="{9B6F7E23-AB9F-455F-8992-6CB375DBEBA3}" presName="parTrans" presStyleLbl="sibTrans2D1" presStyleIdx="0" presStyleCnt="6"/>
      <dgm:spPr/>
      <dgm:t>
        <a:bodyPr/>
        <a:lstStyle/>
        <a:p>
          <a:endParaRPr lang="ru-RU"/>
        </a:p>
      </dgm:t>
    </dgm:pt>
    <dgm:pt modelId="{F49FC7E3-3D98-421A-AD86-00EED1569E3E}" type="pres">
      <dgm:prSet presAssocID="{9B6F7E23-AB9F-455F-8992-6CB375DBEBA3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02A4333A-FA00-4E09-A5A7-7C472967E4E0}" type="pres">
      <dgm:prSet presAssocID="{F1412936-9965-4777-9BBF-D4D9E4632ED2}" presName="node" presStyleLbl="node1" presStyleIdx="0" presStyleCnt="6" custScaleX="20355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732A227-2D91-4D90-9C02-AE3D9C0B211A}" type="pres">
      <dgm:prSet presAssocID="{458B1CEB-CF21-4FFE-82C2-0214E8F47DCF}" presName="parTrans" presStyleLbl="sibTrans2D1" presStyleIdx="1" presStyleCnt="6"/>
      <dgm:spPr/>
      <dgm:t>
        <a:bodyPr/>
        <a:lstStyle/>
        <a:p>
          <a:endParaRPr lang="ru-RU"/>
        </a:p>
      </dgm:t>
    </dgm:pt>
    <dgm:pt modelId="{17E15BA0-6A8B-4701-BF4E-C9DDF98A773C}" type="pres">
      <dgm:prSet presAssocID="{458B1CEB-CF21-4FFE-82C2-0214E8F47DCF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BA74B9EC-B371-4947-884F-FF2638889108}" type="pres">
      <dgm:prSet presAssocID="{98DC0198-3DBF-4DDC-80E2-6FA0A15C04D6}" presName="node" presStyleLbl="node1" presStyleIdx="1" presStyleCnt="6" custScaleX="203557" custRadScaleRad="159709" custRadScaleInc="3918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689629C1-821E-465E-BD74-96650A57E5B4}" type="pres">
      <dgm:prSet presAssocID="{5259180E-D48B-432C-9BF9-B0435C9412B2}" presName="parTrans" presStyleLbl="sibTrans2D1" presStyleIdx="2" presStyleCnt="6"/>
      <dgm:spPr/>
      <dgm:t>
        <a:bodyPr/>
        <a:lstStyle/>
        <a:p>
          <a:endParaRPr lang="ru-RU"/>
        </a:p>
      </dgm:t>
    </dgm:pt>
    <dgm:pt modelId="{D6452CEE-1DEB-4E31-935A-7BA58E2EEDFC}" type="pres">
      <dgm:prSet presAssocID="{5259180E-D48B-432C-9BF9-B0435C9412B2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A5A451FA-737B-43CF-A855-8C65D91636D6}" type="pres">
      <dgm:prSet presAssocID="{B4845CD9-6236-435D-A9FE-35A8AFA03C37}" presName="node" presStyleLbl="node1" presStyleIdx="2" presStyleCnt="6" custScaleX="203557" custRadScaleRad="159709" custRadScaleInc="-3918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FD07AA7-070D-42CD-91C6-9CC1234BC27D}" type="pres">
      <dgm:prSet presAssocID="{40FCE1BE-3035-49EC-9C63-2D07F997FB06}" presName="parTrans" presStyleLbl="sibTrans2D1" presStyleIdx="3" presStyleCnt="6"/>
      <dgm:spPr/>
      <dgm:t>
        <a:bodyPr/>
        <a:lstStyle/>
        <a:p>
          <a:endParaRPr lang="ru-RU"/>
        </a:p>
      </dgm:t>
    </dgm:pt>
    <dgm:pt modelId="{89F2A840-2051-468E-91A6-A630A58F2D34}" type="pres">
      <dgm:prSet presAssocID="{40FCE1BE-3035-49EC-9C63-2D07F997FB06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F0EDCDB6-396D-496E-83AA-65513EF8076F}" type="pres">
      <dgm:prSet presAssocID="{A1B7BDAD-90B6-4680-897E-F590E511F18E}" presName="node" presStyleLbl="node1" presStyleIdx="3" presStyleCnt="6" custScaleX="20355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60E4101E-C0A8-4AF9-88DA-5321158501D2}" type="pres">
      <dgm:prSet presAssocID="{FA0E4670-67DC-4BA4-ADCA-5A11FB675817}" presName="parTrans" presStyleLbl="sibTrans2D1" presStyleIdx="4" presStyleCnt="6"/>
      <dgm:spPr/>
      <dgm:t>
        <a:bodyPr/>
        <a:lstStyle/>
        <a:p>
          <a:endParaRPr lang="ru-RU"/>
        </a:p>
      </dgm:t>
    </dgm:pt>
    <dgm:pt modelId="{C16D960C-5276-4581-9591-6723689855C3}" type="pres">
      <dgm:prSet presAssocID="{FA0E4670-67DC-4BA4-ADCA-5A11FB675817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6F8D8668-93DF-4B4F-A2C8-7AF9275ABD7C}" type="pres">
      <dgm:prSet presAssocID="{93D41D55-3E9C-4DF1-A8F2-E8AF7C1753DC}" presName="node" presStyleLbl="node1" presStyleIdx="4" presStyleCnt="6" custScaleX="203557" custRadScaleRad="166103" custRadScaleInc="4160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BC7E039-D7F0-4175-AA2F-8EC970627A58}" type="pres">
      <dgm:prSet presAssocID="{63E5D32B-AAEA-45DD-9030-0B69D911D517}" presName="parTrans" presStyleLbl="sibTrans2D1" presStyleIdx="5" presStyleCnt="6"/>
      <dgm:spPr/>
      <dgm:t>
        <a:bodyPr/>
        <a:lstStyle/>
        <a:p>
          <a:endParaRPr lang="ru-RU"/>
        </a:p>
      </dgm:t>
    </dgm:pt>
    <dgm:pt modelId="{8C1C77F3-1615-4F33-B9D6-82DDCDC60D63}" type="pres">
      <dgm:prSet presAssocID="{63E5D32B-AAEA-45DD-9030-0B69D911D517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29768115-E8FD-4629-9393-6764E686C222}" type="pres">
      <dgm:prSet presAssocID="{8C956D2E-D228-4331-B5B4-642834D00EFD}" presName="node" presStyleLbl="node1" presStyleIdx="5" presStyleCnt="6" custScaleX="203557" custRadScaleRad="166103" custRadScaleInc="-4160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B2D0C497-FEA3-4589-B45B-2D08F44D5E6A}" type="presOf" srcId="{A1B7BDAD-90B6-4680-897E-F590E511F18E}" destId="{F0EDCDB6-396D-496E-83AA-65513EF8076F}" srcOrd="0" destOrd="0" presId="urn:microsoft.com/office/officeart/2005/8/layout/radial5"/>
    <dgm:cxn modelId="{1997B383-73FF-4F04-901B-40438A5C483A}" type="presOf" srcId="{5259180E-D48B-432C-9BF9-B0435C9412B2}" destId="{689629C1-821E-465E-BD74-96650A57E5B4}" srcOrd="0" destOrd="0" presId="urn:microsoft.com/office/officeart/2005/8/layout/radial5"/>
    <dgm:cxn modelId="{DB0ED99A-F3A2-4676-A83D-E861C00BD672}" srcId="{B3FB88F7-4A59-4AB0-815F-9184186236F0}" destId="{F1412936-9965-4777-9BBF-D4D9E4632ED2}" srcOrd="0" destOrd="0" parTransId="{9B6F7E23-AB9F-455F-8992-6CB375DBEBA3}" sibTransId="{777BAC10-D4B4-4993-AD1F-FE2A8E86E924}"/>
    <dgm:cxn modelId="{B09352F4-6E0B-46F4-B452-FCC9C3A9298E}" type="presOf" srcId="{9B6F7E23-AB9F-455F-8992-6CB375DBEBA3}" destId="{F49FC7E3-3D98-421A-AD86-00EED1569E3E}" srcOrd="1" destOrd="0" presId="urn:microsoft.com/office/officeart/2005/8/layout/radial5"/>
    <dgm:cxn modelId="{BAC637F9-3436-409C-82FE-BF3EE10EB513}" srcId="{B3FB88F7-4A59-4AB0-815F-9184186236F0}" destId="{93D41D55-3E9C-4DF1-A8F2-E8AF7C1753DC}" srcOrd="4" destOrd="0" parTransId="{FA0E4670-67DC-4BA4-ADCA-5A11FB675817}" sibTransId="{E95BB0AF-38C7-49F7-9F3B-2DDE29E341AA}"/>
    <dgm:cxn modelId="{217D8C08-5EEB-4D8F-8488-D916912B8BFD}" srcId="{B3FB88F7-4A59-4AB0-815F-9184186236F0}" destId="{B4845CD9-6236-435D-A9FE-35A8AFA03C37}" srcOrd="2" destOrd="0" parTransId="{5259180E-D48B-432C-9BF9-B0435C9412B2}" sibTransId="{4BF48A9E-FA47-4A2E-864E-C346B12F0EED}"/>
    <dgm:cxn modelId="{89E28DA2-9F4F-4D0A-9B39-D93C03E2BC67}" type="presOf" srcId="{98DC0198-3DBF-4DDC-80E2-6FA0A15C04D6}" destId="{BA74B9EC-B371-4947-884F-FF2638889108}" srcOrd="0" destOrd="0" presId="urn:microsoft.com/office/officeart/2005/8/layout/radial5"/>
    <dgm:cxn modelId="{7325D078-C12D-4E6D-9C45-3A8337B6FA55}" type="presOf" srcId="{FA0E4670-67DC-4BA4-ADCA-5A11FB675817}" destId="{C16D960C-5276-4581-9591-6723689855C3}" srcOrd="1" destOrd="0" presId="urn:microsoft.com/office/officeart/2005/8/layout/radial5"/>
    <dgm:cxn modelId="{6BDAD4E4-ACA5-4318-84C2-8A68ED42C7E0}" type="presOf" srcId="{AEA5FB38-2C71-45C9-A78E-F124A03CBE81}" destId="{BE84AE49-FFAB-420B-AE08-A5AC340D7E99}" srcOrd="0" destOrd="0" presId="urn:microsoft.com/office/officeart/2005/8/layout/radial5"/>
    <dgm:cxn modelId="{FE574487-5BF7-483F-B03B-77578A397395}" srcId="{B3FB88F7-4A59-4AB0-815F-9184186236F0}" destId="{8C956D2E-D228-4331-B5B4-642834D00EFD}" srcOrd="5" destOrd="0" parTransId="{63E5D32B-AAEA-45DD-9030-0B69D911D517}" sibTransId="{15AA6B19-2C59-433E-94FE-A9414723A923}"/>
    <dgm:cxn modelId="{F24B43CD-192D-4690-89D9-4CBA60A6B028}" type="presOf" srcId="{93D41D55-3E9C-4DF1-A8F2-E8AF7C1753DC}" destId="{6F8D8668-93DF-4B4F-A2C8-7AF9275ABD7C}" srcOrd="0" destOrd="0" presId="urn:microsoft.com/office/officeart/2005/8/layout/radial5"/>
    <dgm:cxn modelId="{B72DB2E1-F81A-4EB2-9BD6-0FBB26D1F0CF}" type="presOf" srcId="{63E5D32B-AAEA-45DD-9030-0B69D911D517}" destId="{3BC7E039-D7F0-4175-AA2F-8EC970627A58}" srcOrd="0" destOrd="0" presId="urn:microsoft.com/office/officeart/2005/8/layout/radial5"/>
    <dgm:cxn modelId="{A204DB15-9557-4F5A-9F43-185BB7B68C65}" type="presOf" srcId="{458B1CEB-CF21-4FFE-82C2-0214E8F47DCF}" destId="{B732A227-2D91-4D90-9C02-AE3D9C0B211A}" srcOrd="0" destOrd="0" presId="urn:microsoft.com/office/officeart/2005/8/layout/radial5"/>
    <dgm:cxn modelId="{3989A510-757B-4F91-A133-32E4A43F5EEF}" type="presOf" srcId="{B3FB88F7-4A59-4AB0-815F-9184186236F0}" destId="{567A697F-48FE-485E-A95B-BC3703AC83DD}" srcOrd="0" destOrd="0" presId="urn:microsoft.com/office/officeart/2005/8/layout/radial5"/>
    <dgm:cxn modelId="{C8CCA6D3-B988-4491-959F-E874F210DBB6}" type="presOf" srcId="{8C956D2E-D228-4331-B5B4-642834D00EFD}" destId="{29768115-E8FD-4629-9393-6764E686C222}" srcOrd="0" destOrd="0" presId="urn:microsoft.com/office/officeart/2005/8/layout/radial5"/>
    <dgm:cxn modelId="{C862DA90-9168-4692-95F8-83533D84BA6F}" srcId="{B3FB88F7-4A59-4AB0-815F-9184186236F0}" destId="{A1B7BDAD-90B6-4680-897E-F590E511F18E}" srcOrd="3" destOrd="0" parTransId="{40FCE1BE-3035-49EC-9C63-2D07F997FB06}" sibTransId="{57679F42-A81F-4D9D-8E8C-63A3E256080C}"/>
    <dgm:cxn modelId="{C7500601-D066-4903-B903-F1ACBE0EC792}" srcId="{B3FB88F7-4A59-4AB0-815F-9184186236F0}" destId="{98DC0198-3DBF-4DDC-80E2-6FA0A15C04D6}" srcOrd="1" destOrd="0" parTransId="{458B1CEB-CF21-4FFE-82C2-0214E8F47DCF}" sibTransId="{7229ACD6-797F-4930-A06B-BD628C27111C}"/>
    <dgm:cxn modelId="{CA093ADA-EA43-43E7-A4A8-B248388C9224}" type="presOf" srcId="{40FCE1BE-3035-49EC-9C63-2D07F997FB06}" destId="{DFD07AA7-070D-42CD-91C6-9CC1234BC27D}" srcOrd="0" destOrd="0" presId="urn:microsoft.com/office/officeart/2005/8/layout/radial5"/>
    <dgm:cxn modelId="{7E0040D5-70C5-45D1-9389-80632790B905}" type="presOf" srcId="{9B6F7E23-AB9F-455F-8992-6CB375DBEBA3}" destId="{44F05539-37AD-40DC-B3AA-9341EA3546AE}" srcOrd="0" destOrd="0" presId="urn:microsoft.com/office/officeart/2005/8/layout/radial5"/>
    <dgm:cxn modelId="{79296001-0BE1-401D-985B-525B43FCC154}" type="presOf" srcId="{B4845CD9-6236-435D-A9FE-35A8AFA03C37}" destId="{A5A451FA-737B-43CF-A855-8C65D91636D6}" srcOrd="0" destOrd="0" presId="urn:microsoft.com/office/officeart/2005/8/layout/radial5"/>
    <dgm:cxn modelId="{4C35363A-E678-4C57-A59A-E3F9FEDC6A45}" type="presOf" srcId="{F1412936-9965-4777-9BBF-D4D9E4632ED2}" destId="{02A4333A-FA00-4E09-A5A7-7C472967E4E0}" srcOrd="0" destOrd="0" presId="urn:microsoft.com/office/officeart/2005/8/layout/radial5"/>
    <dgm:cxn modelId="{BC3BE595-AD26-4972-8AE0-3C939E351829}" type="presOf" srcId="{40FCE1BE-3035-49EC-9C63-2D07F997FB06}" destId="{89F2A840-2051-468E-91A6-A630A58F2D34}" srcOrd="1" destOrd="0" presId="urn:microsoft.com/office/officeart/2005/8/layout/radial5"/>
    <dgm:cxn modelId="{CA4C74F1-FF8C-4664-BF12-624DCDFF644D}" type="presOf" srcId="{458B1CEB-CF21-4FFE-82C2-0214E8F47DCF}" destId="{17E15BA0-6A8B-4701-BF4E-C9DDF98A773C}" srcOrd="1" destOrd="0" presId="urn:microsoft.com/office/officeart/2005/8/layout/radial5"/>
    <dgm:cxn modelId="{0291658E-4B67-43AA-BC79-1A75ADD28A4D}" srcId="{AEA5FB38-2C71-45C9-A78E-F124A03CBE81}" destId="{B3FB88F7-4A59-4AB0-815F-9184186236F0}" srcOrd="0" destOrd="0" parTransId="{935EAB36-39AB-4460-B425-3693AC89A664}" sibTransId="{FECA7AFD-F5F1-4AAB-A982-E0D0F92D1979}"/>
    <dgm:cxn modelId="{7DB09319-9D69-4C34-94B0-018C81D763BC}" type="presOf" srcId="{FA0E4670-67DC-4BA4-ADCA-5A11FB675817}" destId="{60E4101E-C0A8-4AF9-88DA-5321158501D2}" srcOrd="0" destOrd="0" presId="urn:microsoft.com/office/officeart/2005/8/layout/radial5"/>
    <dgm:cxn modelId="{E71E5B3D-31D0-44F5-8E6E-6B4FEF2FE8A1}" type="presOf" srcId="{5259180E-D48B-432C-9BF9-B0435C9412B2}" destId="{D6452CEE-1DEB-4E31-935A-7BA58E2EEDFC}" srcOrd="1" destOrd="0" presId="urn:microsoft.com/office/officeart/2005/8/layout/radial5"/>
    <dgm:cxn modelId="{540E00C4-6BAC-4EED-9DDC-C6E102C9E015}" type="presOf" srcId="{63E5D32B-AAEA-45DD-9030-0B69D911D517}" destId="{8C1C77F3-1615-4F33-B9D6-82DDCDC60D63}" srcOrd="1" destOrd="0" presId="urn:microsoft.com/office/officeart/2005/8/layout/radial5"/>
    <dgm:cxn modelId="{35AE0CF6-6DE3-4E54-979C-1EED7BC8B380}" type="presParOf" srcId="{BE84AE49-FFAB-420B-AE08-A5AC340D7E99}" destId="{567A697F-48FE-485E-A95B-BC3703AC83DD}" srcOrd="0" destOrd="0" presId="urn:microsoft.com/office/officeart/2005/8/layout/radial5"/>
    <dgm:cxn modelId="{5679D325-DD8B-4D54-B24E-66C032302059}" type="presParOf" srcId="{BE84AE49-FFAB-420B-AE08-A5AC340D7E99}" destId="{44F05539-37AD-40DC-B3AA-9341EA3546AE}" srcOrd="1" destOrd="0" presId="urn:microsoft.com/office/officeart/2005/8/layout/radial5"/>
    <dgm:cxn modelId="{C7E68355-6097-4C0E-9015-F6965F8F01CF}" type="presParOf" srcId="{44F05539-37AD-40DC-B3AA-9341EA3546AE}" destId="{F49FC7E3-3D98-421A-AD86-00EED1569E3E}" srcOrd="0" destOrd="0" presId="urn:microsoft.com/office/officeart/2005/8/layout/radial5"/>
    <dgm:cxn modelId="{7BD1F1AC-9E11-40F4-B158-05CDF8D13BEB}" type="presParOf" srcId="{BE84AE49-FFAB-420B-AE08-A5AC340D7E99}" destId="{02A4333A-FA00-4E09-A5A7-7C472967E4E0}" srcOrd="2" destOrd="0" presId="urn:microsoft.com/office/officeart/2005/8/layout/radial5"/>
    <dgm:cxn modelId="{3ED55B60-46CE-4B13-9661-70AC7F543072}" type="presParOf" srcId="{BE84AE49-FFAB-420B-AE08-A5AC340D7E99}" destId="{B732A227-2D91-4D90-9C02-AE3D9C0B211A}" srcOrd="3" destOrd="0" presId="urn:microsoft.com/office/officeart/2005/8/layout/radial5"/>
    <dgm:cxn modelId="{2E19A7B0-B028-4F6F-A8DB-C2CEF0FFBCAA}" type="presParOf" srcId="{B732A227-2D91-4D90-9C02-AE3D9C0B211A}" destId="{17E15BA0-6A8B-4701-BF4E-C9DDF98A773C}" srcOrd="0" destOrd="0" presId="urn:microsoft.com/office/officeart/2005/8/layout/radial5"/>
    <dgm:cxn modelId="{4F97954E-E281-4033-A461-E945121092AF}" type="presParOf" srcId="{BE84AE49-FFAB-420B-AE08-A5AC340D7E99}" destId="{BA74B9EC-B371-4947-884F-FF2638889108}" srcOrd="4" destOrd="0" presId="urn:microsoft.com/office/officeart/2005/8/layout/radial5"/>
    <dgm:cxn modelId="{D0763DD1-B15C-4D4B-8662-68F90232A4C6}" type="presParOf" srcId="{BE84AE49-FFAB-420B-AE08-A5AC340D7E99}" destId="{689629C1-821E-465E-BD74-96650A57E5B4}" srcOrd="5" destOrd="0" presId="urn:microsoft.com/office/officeart/2005/8/layout/radial5"/>
    <dgm:cxn modelId="{5D736DFA-1F22-4F65-B820-92C6A9E11860}" type="presParOf" srcId="{689629C1-821E-465E-BD74-96650A57E5B4}" destId="{D6452CEE-1DEB-4E31-935A-7BA58E2EEDFC}" srcOrd="0" destOrd="0" presId="urn:microsoft.com/office/officeart/2005/8/layout/radial5"/>
    <dgm:cxn modelId="{21CE5C3D-2B4C-4CDE-AB55-763CA8D1F959}" type="presParOf" srcId="{BE84AE49-FFAB-420B-AE08-A5AC340D7E99}" destId="{A5A451FA-737B-43CF-A855-8C65D91636D6}" srcOrd="6" destOrd="0" presId="urn:microsoft.com/office/officeart/2005/8/layout/radial5"/>
    <dgm:cxn modelId="{94823119-45A8-44B3-B878-15DE557BEDC2}" type="presParOf" srcId="{BE84AE49-FFAB-420B-AE08-A5AC340D7E99}" destId="{DFD07AA7-070D-42CD-91C6-9CC1234BC27D}" srcOrd="7" destOrd="0" presId="urn:microsoft.com/office/officeart/2005/8/layout/radial5"/>
    <dgm:cxn modelId="{47715B6E-7D86-481A-890C-BFECBE483C84}" type="presParOf" srcId="{DFD07AA7-070D-42CD-91C6-9CC1234BC27D}" destId="{89F2A840-2051-468E-91A6-A630A58F2D34}" srcOrd="0" destOrd="0" presId="urn:microsoft.com/office/officeart/2005/8/layout/radial5"/>
    <dgm:cxn modelId="{1EF7D717-0683-44D8-8DE4-89A599BBBD0D}" type="presParOf" srcId="{BE84AE49-FFAB-420B-AE08-A5AC340D7E99}" destId="{F0EDCDB6-396D-496E-83AA-65513EF8076F}" srcOrd="8" destOrd="0" presId="urn:microsoft.com/office/officeart/2005/8/layout/radial5"/>
    <dgm:cxn modelId="{42C69711-CA8F-4D04-82DC-D05D71CC1B35}" type="presParOf" srcId="{BE84AE49-FFAB-420B-AE08-A5AC340D7E99}" destId="{60E4101E-C0A8-4AF9-88DA-5321158501D2}" srcOrd="9" destOrd="0" presId="urn:microsoft.com/office/officeart/2005/8/layout/radial5"/>
    <dgm:cxn modelId="{59CA8CA6-6281-4A2D-812C-834C5E6C6F2C}" type="presParOf" srcId="{60E4101E-C0A8-4AF9-88DA-5321158501D2}" destId="{C16D960C-5276-4581-9591-6723689855C3}" srcOrd="0" destOrd="0" presId="urn:microsoft.com/office/officeart/2005/8/layout/radial5"/>
    <dgm:cxn modelId="{5C976A74-241F-461C-8ADF-6B173EC65390}" type="presParOf" srcId="{BE84AE49-FFAB-420B-AE08-A5AC340D7E99}" destId="{6F8D8668-93DF-4B4F-A2C8-7AF9275ABD7C}" srcOrd="10" destOrd="0" presId="urn:microsoft.com/office/officeart/2005/8/layout/radial5"/>
    <dgm:cxn modelId="{E4DFFE3B-1069-4DF0-90A1-03C23A758F62}" type="presParOf" srcId="{BE84AE49-FFAB-420B-AE08-A5AC340D7E99}" destId="{3BC7E039-D7F0-4175-AA2F-8EC970627A58}" srcOrd="11" destOrd="0" presId="urn:microsoft.com/office/officeart/2005/8/layout/radial5"/>
    <dgm:cxn modelId="{04BECB71-00F9-4C95-ADA0-C3187388B6D0}" type="presParOf" srcId="{3BC7E039-D7F0-4175-AA2F-8EC970627A58}" destId="{8C1C77F3-1615-4F33-B9D6-82DDCDC60D63}" srcOrd="0" destOrd="0" presId="urn:microsoft.com/office/officeart/2005/8/layout/radial5"/>
    <dgm:cxn modelId="{D90A525D-CF15-47EC-8B59-B5E6D686C95E}" type="presParOf" srcId="{BE84AE49-FFAB-420B-AE08-A5AC340D7E99}" destId="{29768115-E8FD-4629-9393-6764E686C222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E59FB3-C8D1-4E7A-AE42-55EFA6A8E904}" type="doc">
      <dgm:prSet loTypeId="urn:microsoft.com/office/officeart/2005/8/layout/matrix1" loCatId="matrix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F8C4CA3-12AD-4EBD-99FA-2B7B359411F0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Зрительная гимнастика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8D9AEE8-6B64-44F6-B4BC-47F2A9FAB884}" type="parTrans" cxnId="{CB4078B3-5C47-4E0A-9A90-81B4520F7B01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9310D9-1007-4496-B4D7-F52175E11CC1}" type="sibTrans" cxnId="{CB4078B3-5C47-4E0A-9A90-81B4520F7B01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89D2DA5-9394-41A9-88F2-CD541AB46728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Способствует предупреждению нарушений зрения и развития глазных заболеваний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98D003-64A2-4748-81D9-454CF5732A9D}" type="parTrans" cxnId="{A315D35B-D642-4268-9CE9-9CE852EAAF7C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79710D-893C-4CAD-B450-3D4957BB2CDA}" type="sibTrans" cxnId="{A315D35B-D642-4268-9CE9-9CE852EAAF7C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D866CE-32D2-4D70-BD1C-8F39C32C13C5}">
      <dgm:prSet phldrT="[Текст]"/>
      <dgm:spPr/>
      <dgm:t>
        <a:bodyPr/>
        <a:lstStyle/>
        <a:p>
          <a:r>
            <a: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Способствует более быстрому восстановлению работоспособности и эффективному усвоению учебного материала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337312-8BAA-4B20-BB2F-C681AB998786}" type="parTrans" cxnId="{8AE3F8F1-4605-45DA-BAB4-D07BAC5F7158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170F9EB-750D-44C8-B670-24252306125D}" type="sibTrans" cxnId="{8AE3F8F1-4605-45DA-BAB4-D07BAC5F7158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59A751-540B-4128-95CF-E790C07C217F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Улучшает</a:t>
          </a:r>
          <a:b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кровообращение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94FC47E-52C5-4327-AD26-118D96477D4E}" type="parTrans" cxnId="{D77C9BD9-9EC8-499B-BA6E-ED4A44C93A29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3CB096-6D45-4BF3-BFCC-FFBCD687C5F1}" type="sibTrans" cxnId="{D77C9BD9-9EC8-499B-BA6E-ED4A44C93A29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5257363-28C4-4B3F-B909-9667E0245E7D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Снимает зрительное напряжение, повышает зрительную работоспособность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D63605-6EF7-4CFF-B317-41641F978AD0}" type="parTrans" cxnId="{78AADCC4-DB66-40DE-A9D4-6F8236B6FC58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CEAAE7-BBDB-4C89-B425-6867B2A42710}" type="sibTrans" cxnId="{78AADCC4-DB66-40DE-A9D4-6F8236B6FC58}">
      <dgm:prSet/>
      <dgm:spPr/>
      <dgm:t>
        <a:bodyPr/>
        <a:lstStyle/>
        <a:p>
          <a:endParaRPr lang="ru-RU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9A374FE-62EC-49E5-BFBC-3EFD30DC6B8C}" type="pres">
      <dgm:prSet presAssocID="{03E59FB3-C8D1-4E7A-AE42-55EFA6A8E90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0AEAF5-0321-49BA-AA4F-D7AC45858A52}" type="pres">
      <dgm:prSet presAssocID="{03E59FB3-C8D1-4E7A-AE42-55EFA6A8E904}" presName="matrix" presStyleCnt="0"/>
      <dgm:spPr/>
      <dgm:t>
        <a:bodyPr/>
        <a:lstStyle/>
        <a:p>
          <a:endParaRPr lang="ru-RU"/>
        </a:p>
      </dgm:t>
    </dgm:pt>
    <dgm:pt modelId="{F2409530-C68C-43DD-947B-F1D18E94C024}" type="pres">
      <dgm:prSet presAssocID="{03E59FB3-C8D1-4E7A-AE42-55EFA6A8E904}" presName="tile1" presStyleLbl="node1" presStyleIdx="0" presStyleCnt="4"/>
      <dgm:spPr/>
      <dgm:t>
        <a:bodyPr/>
        <a:lstStyle/>
        <a:p>
          <a:endParaRPr lang="ru-RU"/>
        </a:p>
      </dgm:t>
    </dgm:pt>
    <dgm:pt modelId="{B4EC48F9-720E-40B8-BF82-EFF9518D0DAE}" type="pres">
      <dgm:prSet presAssocID="{03E59FB3-C8D1-4E7A-AE42-55EFA6A8E90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8653FD-7348-4D44-9C48-9E9CCB38016B}" type="pres">
      <dgm:prSet presAssocID="{03E59FB3-C8D1-4E7A-AE42-55EFA6A8E904}" presName="tile2" presStyleLbl="node1" presStyleIdx="1" presStyleCnt="4"/>
      <dgm:spPr/>
      <dgm:t>
        <a:bodyPr/>
        <a:lstStyle/>
        <a:p>
          <a:endParaRPr lang="ru-RU"/>
        </a:p>
      </dgm:t>
    </dgm:pt>
    <dgm:pt modelId="{8C054997-7D33-4221-8A13-9D78153B9218}" type="pres">
      <dgm:prSet presAssocID="{03E59FB3-C8D1-4E7A-AE42-55EFA6A8E90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26684-F7BC-4975-9497-10C5C55A5BCB}" type="pres">
      <dgm:prSet presAssocID="{03E59FB3-C8D1-4E7A-AE42-55EFA6A8E904}" presName="tile3" presStyleLbl="node1" presStyleIdx="2" presStyleCnt="4"/>
      <dgm:spPr/>
      <dgm:t>
        <a:bodyPr/>
        <a:lstStyle/>
        <a:p>
          <a:endParaRPr lang="ru-RU"/>
        </a:p>
      </dgm:t>
    </dgm:pt>
    <dgm:pt modelId="{7D229B3C-EEBC-413A-81B2-4FC5DD086781}" type="pres">
      <dgm:prSet presAssocID="{03E59FB3-C8D1-4E7A-AE42-55EFA6A8E90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DA5A03-D60F-4952-8E8E-4EC6922A69C3}" type="pres">
      <dgm:prSet presAssocID="{03E59FB3-C8D1-4E7A-AE42-55EFA6A8E904}" presName="tile4" presStyleLbl="node1" presStyleIdx="3" presStyleCnt="4"/>
      <dgm:spPr/>
      <dgm:t>
        <a:bodyPr/>
        <a:lstStyle/>
        <a:p>
          <a:endParaRPr lang="ru-RU"/>
        </a:p>
      </dgm:t>
    </dgm:pt>
    <dgm:pt modelId="{6E95AB3A-6E57-45A9-B6E0-8F8DE8158288}" type="pres">
      <dgm:prSet presAssocID="{03E59FB3-C8D1-4E7A-AE42-55EFA6A8E90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D33486-2B96-450B-A9FE-3C69F2FA307C}" type="pres">
      <dgm:prSet presAssocID="{03E59FB3-C8D1-4E7A-AE42-55EFA6A8E904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EA1680FA-4540-4907-B762-FC27B7A1B28B}" type="presOf" srcId="{2059A751-540B-4128-95CF-E790C07C217F}" destId="{54E26684-F7BC-4975-9497-10C5C55A5BCB}" srcOrd="0" destOrd="0" presId="urn:microsoft.com/office/officeart/2005/8/layout/matrix1"/>
    <dgm:cxn modelId="{D77C9BD9-9EC8-499B-BA6E-ED4A44C93A29}" srcId="{EF8C4CA3-12AD-4EBD-99FA-2B7B359411F0}" destId="{2059A751-540B-4128-95CF-E790C07C217F}" srcOrd="2" destOrd="0" parTransId="{A94FC47E-52C5-4327-AD26-118D96477D4E}" sibTransId="{273CB096-6D45-4BF3-BFCC-FFBCD687C5F1}"/>
    <dgm:cxn modelId="{8D1AD8B6-1052-449B-BECA-6D671F77EDA0}" type="presOf" srcId="{2059A751-540B-4128-95CF-E790C07C217F}" destId="{7D229B3C-EEBC-413A-81B2-4FC5DD086781}" srcOrd="1" destOrd="0" presId="urn:microsoft.com/office/officeart/2005/8/layout/matrix1"/>
    <dgm:cxn modelId="{65D7EB23-CDC4-4AE5-86AA-F4FD035D2EB7}" type="presOf" srcId="{D5257363-28C4-4B3F-B909-9667E0245E7D}" destId="{18DA5A03-D60F-4952-8E8E-4EC6922A69C3}" srcOrd="0" destOrd="0" presId="urn:microsoft.com/office/officeart/2005/8/layout/matrix1"/>
    <dgm:cxn modelId="{8AE3F8F1-4605-45DA-BAB4-D07BAC5F7158}" srcId="{EF8C4CA3-12AD-4EBD-99FA-2B7B359411F0}" destId="{1BD866CE-32D2-4D70-BD1C-8F39C32C13C5}" srcOrd="1" destOrd="0" parTransId="{9B337312-8BAA-4B20-BB2F-C681AB998786}" sibTransId="{F170F9EB-750D-44C8-B670-24252306125D}"/>
    <dgm:cxn modelId="{7A03839C-22C7-4A61-A17E-9394058A6795}" type="presOf" srcId="{1BD866CE-32D2-4D70-BD1C-8F39C32C13C5}" destId="{8C054997-7D33-4221-8A13-9D78153B9218}" srcOrd="1" destOrd="0" presId="urn:microsoft.com/office/officeart/2005/8/layout/matrix1"/>
    <dgm:cxn modelId="{64C23CBE-BE53-4EE3-A4EF-2C7A72162066}" type="presOf" srcId="{889D2DA5-9394-41A9-88F2-CD541AB46728}" destId="{F2409530-C68C-43DD-947B-F1D18E94C024}" srcOrd="0" destOrd="0" presId="urn:microsoft.com/office/officeart/2005/8/layout/matrix1"/>
    <dgm:cxn modelId="{78AADCC4-DB66-40DE-A9D4-6F8236B6FC58}" srcId="{EF8C4CA3-12AD-4EBD-99FA-2B7B359411F0}" destId="{D5257363-28C4-4B3F-B909-9667E0245E7D}" srcOrd="3" destOrd="0" parTransId="{65D63605-6EF7-4CFF-B317-41641F978AD0}" sibTransId="{4ECEAAE7-BBDB-4C89-B425-6867B2A42710}"/>
    <dgm:cxn modelId="{771F2F6A-434F-427D-A7BF-A65C7D84288B}" type="presOf" srcId="{889D2DA5-9394-41A9-88F2-CD541AB46728}" destId="{B4EC48F9-720E-40B8-BF82-EFF9518D0DAE}" srcOrd="1" destOrd="0" presId="urn:microsoft.com/office/officeart/2005/8/layout/matrix1"/>
    <dgm:cxn modelId="{CB4078B3-5C47-4E0A-9A90-81B4520F7B01}" srcId="{03E59FB3-C8D1-4E7A-AE42-55EFA6A8E904}" destId="{EF8C4CA3-12AD-4EBD-99FA-2B7B359411F0}" srcOrd="0" destOrd="0" parTransId="{08D9AEE8-6B64-44F6-B4BC-47F2A9FAB884}" sibTransId="{109310D9-1007-4496-B4D7-F52175E11CC1}"/>
    <dgm:cxn modelId="{623327B0-F1F2-4D73-89A0-BDF93235E8BD}" type="presOf" srcId="{D5257363-28C4-4B3F-B909-9667E0245E7D}" destId="{6E95AB3A-6E57-45A9-B6E0-8F8DE8158288}" srcOrd="1" destOrd="0" presId="urn:microsoft.com/office/officeart/2005/8/layout/matrix1"/>
    <dgm:cxn modelId="{9EC8A622-4C8E-4CC5-978D-74C0ADA6A755}" type="presOf" srcId="{1BD866CE-32D2-4D70-BD1C-8F39C32C13C5}" destId="{488653FD-7348-4D44-9C48-9E9CCB38016B}" srcOrd="0" destOrd="0" presId="urn:microsoft.com/office/officeart/2005/8/layout/matrix1"/>
    <dgm:cxn modelId="{D65D6831-353A-46A4-8796-D7D32AEB7DBE}" type="presOf" srcId="{EF8C4CA3-12AD-4EBD-99FA-2B7B359411F0}" destId="{33D33486-2B96-450B-A9FE-3C69F2FA307C}" srcOrd="0" destOrd="0" presId="urn:microsoft.com/office/officeart/2005/8/layout/matrix1"/>
    <dgm:cxn modelId="{A315D35B-D642-4268-9CE9-9CE852EAAF7C}" srcId="{EF8C4CA3-12AD-4EBD-99FA-2B7B359411F0}" destId="{889D2DA5-9394-41A9-88F2-CD541AB46728}" srcOrd="0" destOrd="0" parTransId="{8598D003-64A2-4748-81D9-454CF5732A9D}" sibTransId="{8379710D-893C-4CAD-B450-3D4957BB2CDA}"/>
    <dgm:cxn modelId="{8E7287CB-05F3-4745-827E-06725B5AD0E0}" type="presOf" srcId="{03E59FB3-C8D1-4E7A-AE42-55EFA6A8E904}" destId="{A9A374FE-62EC-49E5-BFBC-3EFD30DC6B8C}" srcOrd="0" destOrd="0" presId="urn:microsoft.com/office/officeart/2005/8/layout/matrix1"/>
    <dgm:cxn modelId="{68EB5745-C011-4560-B691-D71C527D7FE8}" type="presParOf" srcId="{A9A374FE-62EC-49E5-BFBC-3EFD30DC6B8C}" destId="{160AEAF5-0321-49BA-AA4F-D7AC45858A52}" srcOrd="0" destOrd="0" presId="urn:microsoft.com/office/officeart/2005/8/layout/matrix1"/>
    <dgm:cxn modelId="{E41CC68D-EE05-4D1B-B401-1F34A6C1837C}" type="presParOf" srcId="{160AEAF5-0321-49BA-AA4F-D7AC45858A52}" destId="{F2409530-C68C-43DD-947B-F1D18E94C024}" srcOrd="0" destOrd="0" presId="urn:microsoft.com/office/officeart/2005/8/layout/matrix1"/>
    <dgm:cxn modelId="{EDF1F46B-E3DA-49B6-9519-BE0C9B8CC37B}" type="presParOf" srcId="{160AEAF5-0321-49BA-AA4F-D7AC45858A52}" destId="{B4EC48F9-720E-40B8-BF82-EFF9518D0DAE}" srcOrd="1" destOrd="0" presId="urn:microsoft.com/office/officeart/2005/8/layout/matrix1"/>
    <dgm:cxn modelId="{062D553D-4A17-42B5-9393-15C0ADE54D3C}" type="presParOf" srcId="{160AEAF5-0321-49BA-AA4F-D7AC45858A52}" destId="{488653FD-7348-4D44-9C48-9E9CCB38016B}" srcOrd="2" destOrd="0" presId="urn:microsoft.com/office/officeart/2005/8/layout/matrix1"/>
    <dgm:cxn modelId="{595E8DD8-AF73-4304-A666-741D0B773AB6}" type="presParOf" srcId="{160AEAF5-0321-49BA-AA4F-D7AC45858A52}" destId="{8C054997-7D33-4221-8A13-9D78153B9218}" srcOrd="3" destOrd="0" presId="urn:microsoft.com/office/officeart/2005/8/layout/matrix1"/>
    <dgm:cxn modelId="{16C64B75-23A3-45D4-B9DC-38A5EB3DF5E6}" type="presParOf" srcId="{160AEAF5-0321-49BA-AA4F-D7AC45858A52}" destId="{54E26684-F7BC-4975-9497-10C5C55A5BCB}" srcOrd="4" destOrd="0" presId="urn:microsoft.com/office/officeart/2005/8/layout/matrix1"/>
    <dgm:cxn modelId="{2E93BFF8-D1F9-481B-98C9-E9307E843507}" type="presParOf" srcId="{160AEAF5-0321-49BA-AA4F-D7AC45858A52}" destId="{7D229B3C-EEBC-413A-81B2-4FC5DD086781}" srcOrd="5" destOrd="0" presId="urn:microsoft.com/office/officeart/2005/8/layout/matrix1"/>
    <dgm:cxn modelId="{E51BB80A-F78C-4EAF-95BB-66BF868946D6}" type="presParOf" srcId="{160AEAF5-0321-49BA-AA4F-D7AC45858A52}" destId="{18DA5A03-D60F-4952-8E8E-4EC6922A69C3}" srcOrd="6" destOrd="0" presId="urn:microsoft.com/office/officeart/2005/8/layout/matrix1"/>
    <dgm:cxn modelId="{FAB180FB-5721-4C59-989D-7910D562887A}" type="presParOf" srcId="{160AEAF5-0321-49BA-AA4F-D7AC45858A52}" destId="{6E95AB3A-6E57-45A9-B6E0-8F8DE8158288}" srcOrd="7" destOrd="0" presId="urn:microsoft.com/office/officeart/2005/8/layout/matrix1"/>
    <dgm:cxn modelId="{45D97198-D8FF-4E4F-A591-67A9E2FCD668}" type="presParOf" srcId="{A9A374FE-62EC-49E5-BFBC-3EFD30DC6B8C}" destId="{33D33486-2B96-450B-A9FE-3C69F2FA307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7A697F-48FE-485E-A95B-BC3703AC83DD}">
      <dsp:nvSpPr>
        <dsp:cNvPr id="0" name=""/>
        <dsp:cNvSpPr/>
      </dsp:nvSpPr>
      <dsp:spPr>
        <a:xfrm>
          <a:off x="3477924" y="1785736"/>
          <a:ext cx="1541094" cy="154109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Зрительная гимнастика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03612" y="2011424"/>
        <a:ext cx="1089718" cy="1089718"/>
      </dsp:txXfrm>
    </dsp:sp>
    <dsp:sp modelId="{44F05539-37AD-40DC-B3AA-9341EA3546AE}">
      <dsp:nvSpPr>
        <dsp:cNvPr id="0" name=""/>
        <dsp:cNvSpPr/>
      </dsp:nvSpPr>
      <dsp:spPr>
        <a:xfrm rot="16200000">
          <a:off x="4132310" y="1344618"/>
          <a:ext cx="232322" cy="457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67159" y="1470875"/>
        <a:ext cx="162625" cy="274226"/>
      </dsp:txXfrm>
    </dsp:sp>
    <dsp:sp modelId="{02A4333A-FA00-4E09-A5A7-7C472967E4E0}">
      <dsp:nvSpPr>
        <dsp:cNvPr id="0" name=""/>
        <dsp:cNvSpPr/>
      </dsp:nvSpPr>
      <dsp:spPr>
        <a:xfrm>
          <a:off x="2880321" y="3149"/>
          <a:ext cx="2736300" cy="134424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 стихами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45942" y="68770"/>
        <a:ext cx="2605058" cy="1213001"/>
      </dsp:txXfrm>
    </dsp:sp>
    <dsp:sp modelId="{B732A227-2D91-4D90-9C02-AE3D9C0B211A}">
      <dsp:nvSpPr>
        <dsp:cNvPr id="0" name=""/>
        <dsp:cNvSpPr/>
      </dsp:nvSpPr>
      <dsp:spPr>
        <a:xfrm rot="20505366">
          <a:off x="5183216" y="1929023"/>
          <a:ext cx="549806" cy="457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86662" y="2041893"/>
        <a:ext cx="412693" cy="274226"/>
      </dsp:txXfrm>
    </dsp:sp>
    <dsp:sp modelId="{BA74B9EC-B371-4947-884F-FF2638889108}">
      <dsp:nvSpPr>
        <dsp:cNvPr id="0" name=""/>
        <dsp:cNvSpPr/>
      </dsp:nvSpPr>
      <dsp:spPr>
        <a:xfrm>
          <a:off x="5733458" y="943675"/>
          <a:ext cx="2736300" cy="1344243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 опорой на схему</a:t>
          </a:r>
        </a:p>
      </dsp:txBody>
      <dsp:txXfrm>
        <a:off x="5799079" y="1009296"/>
        <a:ext cx="2605058" cy="1213001"/>
      </dsp:txXfrm>
    </dsp:sp>
    <dsp:sp modelId="{689629C1-821E-465E-BD74-96650A57E5B4}">
      <dsp:nvSpPr>
        <dsp:cNvPr id="0" name=""/>
        <dsp:cNvSpPr/>
      </dsp:nvSpPr>
      <dsp:spPr>
        <a:xfrm rot="1094634">
          <a:off x="5183216" y="2726501"/>
          <a:ext cx="549806" cy="457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86662" y="2796447"/>
        <a:ext cx="412693" cy="274226"/>
      </dsp:txXfrm>
    </dsp:sp>
    <dsp:sp modelId="{A5A451FA-737B-43CF-A855-8C65D91636D6}">
      <dsp:nvSpPr>
        <dsp:cNvPr id="0" name=""/>
        <dsp:cNvSpPr/>
      </dsp:nvSpPr>
      <dsp:spPr>
        <a:xfrm>
          <a:off x="5733458" y="2824649"/>
          <a:ext cx="2736300" cy="1344243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</a:t>
          </a: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офтальмотренажёры</a:t>
          </a:r>
          <a:endParaRPr lang="ru-RU" sz="20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99079" y="2890270"/>
        <a:ext cx="2605058" cy="1213001"/>
      </dsp:txXfrm>
    </dsp:sp>
    <dsp:sp modelId="{DFD07AA7-070D-42CD-91C6-9CC1234BC27D}">
      <dsp:nvSpPr>
        <dsp:cNvPr id="0" name=""/>
        <dsp:cNvSpPr/>
      </dsp:nvSpPr>
      <dsp:spPr>
        <a:xfrm rot="5400000">
          <a:off x="4132310" y="3310906"/>
          <a:ext cx="232322" cy="457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67159" y="3367466"/>
        <a:ext cx="162625" cy="274226"/>
      </dsp:txXfrm>
    </dsp:sp>
    <dsp:sp modelId="{F0EDCDB6-396D-496E-83AA-65513EF8076F}">
      <dsp:nvSpPr>
        <dsp:cNvPr id="0" name=""/>
        <dsp:cNvSpPr/>
      </dsp:nvSpPr>
      <dsp:spPr>
        <a:xfrm>
          <a:off x="2880321" y="3765175"/>
          <a:ext cx="2736300" cy="1344243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Настенные </a:t>
          </a: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офтальмотренажёры</a:t>
          </a:r>
          <a:endParaRPr lang="ru-RU" sz="20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45942" y="3830796"/>
        <a:ext cx="2605058" cy="1213001"/>
      </dsp:txXfrm>
    </dsp:sp>
    <dsp:sp modelId="{60E4101E-C0A8-4AF9-88DA-5321158501D2}">
      <dsp:nvSpPr>
        <dsp:cNvPr id="0" name=""/>
        <dsp:cNvSpPr/>
      </dsp:nvSpPr>
      <dsp:spPr>
        <a:xfrm rot="9715015">
          <a:off x="2745791" y="2726633"/>
          <a:ext cx="562227" cy="457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879518" y="2796761"/>
        <a:ext cx="425114" cy="274226"/>
      </dsp:txXfrm>
    </dsp:sp>
    <dsp:sp modelId="{6F8D8668-93DF-4B4F-A2C8-7AF9275ABD7C}">
      <dsp:nvSpPr>
        <dsp:cNvPr id="0" name=""/>
        <dsp:cNvSpPr/>
      </dsp:nvSpPr>
      <dsp:spPr>
        <a:xfrm>
          <a:off x="0" y="2824655"/>
          <a:ext cx="2736300" cy="1344243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Пальминг</a:t>
          </a:r>
          <a:endParaRPr lang="ru-RU" sz="20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5621" y="2890276"/>
        <a:ext cx="2605058" cy="1213001"/>
      </dsp:txXfrm>
    </dsp:sp>
    <dsp:sp modelId="{3BC7E039-D7F0-4175-AA2F-8EC970627A58}">
      <dsp:nvSpPr>
        <dsp:cNvPr id="0" name=""/>
        <dsp:cNvSpPr/>
      </dsp:nvSpPr>
      <dsp:spPr>
        <a:xfrm rot="11884985">
          <a:off x="2745791" y="1928892"/>
          <a:ext cx="562227" cy="457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879518" y="2041580"/>
        <a:ext cx="425114" cy="274226"/>
      </dsp:txXfrm>
    </dsp:sp>
    <dsp:sp modelId="{29768115-E8FD-4629-9393-6764E686C222}">
      <dsp:nvSpPr>
        <dsp:cNvPr id="0" name=""/>
        <dsp:cNvSpPr/>
      </dsp:nvSpPr>
      <dsp:spPr>
        <a:xfrm>
          <a:off x="0" y="943669"/>
          <a:ext cx="2736300" cy="1344243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Электронные зрительные гимнастики</a:t>
          </a:r>
        </a:p>
      </dsp:txBody>
      <dsp:txXfrm>
        <a:off x="65621" y="1009290"/>
        <a:ext cx="2605058" cy="12130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643316"/>
            <a:ext cx="78887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зрительных коррекционных тренажёров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работе с детьми с нарушением зрения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16016" y="5445224"/>
            <a:ext cx="4211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коррекционной группы МКДОУ №4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Джахъяева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Марина Васильевна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Samsung\Downloads\Пособия\4735558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429000"/>
            <a:ext cx="2808312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979712" y="188640"/>
            <a:ext cx="53285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дошкольное образовательное учреждение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«Детский сад №4 «Солнышко»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>
            <a:grpSpLocks noChangeAspect="1"/>
          </p:cNvGrpSpPr>
          <p:nvPr/>
        </p:nvGrpSpPr>
        <p:grpSpPr>
          <a:xfrm>
            <a:off x="107504" y="116633"/>
            <a:ext cx="1728305" cy="1545362"/>
            <a:chOff x="0" y="0"/>
            <a:chExt cx="2590800" cy="2319655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0"/>
              <a:ext cx="2590800" cy="231965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grpSp>
          <p:nvGrpSpPr>
            <p:cNvPr id="8" name="Группа 7"/>
            <p:cNvGrpSpPr>
              <a:grpSpLocks noChangeAspect="1"/>
            </p:cNvGrpSpPr>
            <p:nvPr/>
          </p:nvGrpSpPr>
          <p:grpSpPr>
            <a:xfrm>
              <a:off x="94889" y="77637"/>
              <a:ext cx="2406650" cy="2159636"/>
              <a:chOff x="3662531" y="247314"/>
              <a:chExt cx="8237179" cy="7388210"/>
            </a:xfrm>
          </p:grpSpPr>
          <p:grpSp>
            <p:nvGrpSpPr>
              <p:cNvPr id="9" name="Группа 8"/>
              <p:cNvGrpSpPr/>
              <p:nvPr/>
            </p:nvGrpSpPr>
            <p:grpSpPr>
              <a:xfrm>
                <a:off x="3662531" y="247314"/>
                <a:ext cx="8237179" cy="7388210"/>
                <a:chOff x="3877107" y="364556"/>
                <a:chExt cx="7796436" cy="6985691"/>
              </a:xfrm>
            </p:grpSpPr>
            <p:grpSp>
              <p:nvGrpSpPr>
                <p:cNvPr id="11" name="Группа 10"/>
                <p:cNvGrpSpPr/>
                <p:nvPr/>
              </p:nvGrpSpPr>
              <p:grpSpPr>
                <a:xfrm>
                  <a:off x="3877107" y="364556"/>
                  <a:ext cx="7796436" cy="4528544"/>
                  <a:chOff x="3877107" y="364556"/>
                  <a:chExt cx="7796436" cy="4528544"/>
                </a:xfrm>
              </p:grpSpPr>
              <p:sp>
                <p:nvSpPr>
                  <p:cNvPr id="24" name="Полилиния 23"/>
                  <p:cNvSpPr/>
                  <p:nvPr/>
                </p:nvSpPr>
                <p:spPr>
                  <a:xfrm>
                    <a:off x="5430620" y="2864224"/>
                    <a:ext cx="4704706" cy="2028876"/>
                  </a:xfrm>
                  <a:custGeom>
                    <a:avLst/>
                    <a:gdLst>
                      <a:gd name="connsiteX0" fmla="*/ 0 w 4470400"/>
                      <a:gd name="connsiteY0" fmla="*/ 12700 h 38100"/>
                      <a:gd name="connsiteX1" fmla="*/ 76200 w 4470400"/>
                      <a:gd name="connsiteY1" fmla="*/ 38100 h 38100"/>
                      <a:gd name="connsiteX2" fmla="*/ 4362450 w 4470400"/>
                      <a:gd name="connsiteY2" fmla="*/ 6350 h 38100"/>
                      <a:gd name="connsiteX3" fmla="*/ 4470400 w 4470400"/>
                      <a:gd name="connsiteY3" fmla="*/ 0 h 38100"/>
                      <a:gd name="connsiteX4" fmla="*/ 0 w 4470400"/>
                      <a:gd name="connsiteY4" fmla="*/ 12700 h 38100"/>
                      <a:gd name="connsiteX0" fmla="*/ 0 w 4470400"/>
                      <a:gd name="connsiteY0" fmla="*/ 43038 h 68438"/>
                      <a:gd name="connsiteX1" fmla="*/ 76200 w 4470400"/>
                      <a:gd name="connsiteY1" fmla="*/ 68438 h 68438"/>
                      <a:gd name="connsiteX2" fmla="*/ 4362450 w 4470400"/>
                      <a:gd name="connsiteY2" fmla="*/ 36688 h 68438"/>
                      <a:gd name="connsiteX3" fmla="*/ 4470400 w 4470400"/>
                      <a:gd name="connsiteY3" fmla="*/ 0 h 68438"/>
                      <a:gd name="connsiteX4" fmla="*/ 0 w 4470400"/>
                      <a:gd name="connsiteY4" fmla="*/ 43038 h 68438"/>
                      <a:gd name="connsiteX0" fmla="*/ 0 w 4470400"/>
                      <a:gd name="connsiteY0" fmla="*/ 43038 h 68438"/>
                      <a:gd name="connsiteX1" fmla="*/ 76200 w 4470400"/>
                      <a:gd name="connsiteY1" fmla="*/ 68438 h 68438"/>
                      <a:gd name="connsiteX2" fmla="*/ 4362450 w 4470400"/>
                      <a:gd name="connsiteY2" fmla="*/ 36688 h 68438"/>
                      <a:gd name="connsiteX3" fmla="*/ 4470400 w 4470400"/>
                      <a:gd name="connsiteY3" fmla="*/ 0 h 68438"/>
                      <a:gd name="connsiteX4" fmla="*/ 0 w 4470400"/>
                      <a:gd name="connsiteY4" fmla="*/ 43038 h 68438"/>
                      <a:gd name="connsiteX0" fmla="*/ 0 w 4440428"/>
                      <a:gd name="connsiteY0" fmla="*/ 43038 h 68438"/>
                      <a:gd name="connsiteX1" fmla="*/ 76200 w 4440428"/>
                      <a:gd name="connsiteY1" fmla="*/ 68438 h 68438"/>
                      <a:gd name="connsiteX2" fmla="*/ 4362450 w 4440428"/>
                      <a:gd name="connsiteY2" fmla="*/ 36688 h 68438"/>
                      <a:gd name="connsiteX3" fmla="*/ 4440428 w 4440428"/>
                      <a:gd name="connsiteY3" fmla="*/ 0 h 68438"/>
                      <a:gd name="connsiteX4" fmla="*/ 0 w 4440428"/>
                      <a:gd name="connsiteY4" fmla="*/ 43038 h 68438"/>
                      <a:gd name="connsiteX0" fmla="*/ 261758 w 4702186"/>
                      <a:gd name="connsiteY0" fmla="*/ 25705 h 68438"/>
                      <a:gd name="connsiteX1" fmla="*/ 337958 w 4702186"/>
                      <a:gd name="connsiteY1" fmla="*/ 68438 h 68438"/>
                      <a:gd name="connsiteX2" fmla="*/ 4624208 w 4702186"/>
                      <a:gd name="connsiteY2" fmla="*/ 36688 h 68438"/>
                      <a:gd name="connsiteX3" fmla="*/ 4702186 w 4702186"/>
                      <a:gd name="connsiteY3" fmla="*/ 0 h 68438"/>
                      <a:gd name="connsiteX4" fmla="*/ 261758 w 4702186"/>
                      <a:gd name="connsiteY4" fmla="*/ 25705 h 68438"/>
                      <a:gd name="connsiteX0" fmla="*/ 267958 w 4708386"/>
                      <a:gd name="connsiteY0" fmla="*/ 25705 h 68438"/>
                      <a:gd name="connsiteX1" fmla="*/ 335518 w 4708386"/>
                      <a:gd name="connsiteY1" fmla="*/ 68438 h 68438"/>
                      <a:gd name="connsiteX2" fmla="*/ 4630408 w 4708386"/>
                      <a:gd name="connsiteY2" fmla="*/ 36688 h 68438"/>
                      <a:gd name="connsiteX3" fmla="*/ 4708386 w 4708386"/>
                      <a:gd name="connsiteY3" fmla="*/ 0 h 68438"/>
                      <a:gd name="connsiteX4" fmla="*/ 267958 w 4708386"/>
                      <a:gd name="connsiteY4" fmla="*/ 25705 h 68438"/>
                      <a:gd name="connsiteX0" fmla="*/ 264825 w 4705253"/>
                      <a:gd name="connsiteY0" fmla="*/ 25705 h 68438"/>
                      <a:gd name="connsiteX1" fmla="*/ 336746 w 4705253"/>
                      <a:gd name="connsiteY1" fmla="*/ 68438 h 68438"/>
                      <a:gd name="connsiteX2" fmla="*/ 4627275 w 4705253"/>
                      <a:gd name="connsiteY2" fmla="*/ 36688 h 68438"/>
                      <a:gd name="connsiteX3" fmla="*/ 4705253 w 4705253"/>
                      <a:gd name="connsiteY3" fmla="*/ 0 h 68438"/>
                      <a:gd name="connsiteX4" fmla="*/ 264825 w 4705253"/>
                      <a:gd name="connsiteY4" fmla="*/ 25705 h 68438"/>
                      <a:gd name="connsiteX0" fmla="*/ 190299 w 4630727"/>
                      <a:gd name="connsiteY0" fmla="*/ 416738 h 658528"/>
                      <a:gd name="connsiteX1" fmla="*/ 262220 w 4630727"/>
                      <a:gd name="connsiteY1" fmla="*/ 459471 h 658528"/>
                      <a:gd name="connsiteX2" fmla="*/ 4552749 w 4630727"/>
                      <a:gd name="connsiteY2" fmla="*/ 427721 h 658528"/>
                      <a:gd name="connsiteX3" fmla="*/ 4630727 w 4630727"/>
                      <a:gd name="connsiteY3" fmla="*/ 391033 h 658528"/>
                      <a:gd name="connsiteX4" fmla="*/ 190299 w 4630727"/>
                      <a:gd name="connsiteY4" fmla="*/ 416738 h 658528"/>
                      <a:gd name="connsiteX0" fmla="*/ 0 w 4440428"/>
                      <a:gd name="connsiteY0" fmla="*/ 416738 h 459471"/>
                      <a:gd name="connsiteX1" fmla="*/ 71921 w 4440428"/>
                      <a:gd name="connsiteY1" fmla="*/ 459471 h 459471"/>
                      <a:gd name="connsiteX2" fmla="*/ 4362450 w 4440428"/>
                      <a:gd name="connsiteY2" fmla="*/ 427721 h 459471"/>
                      <a:gd name="connsiteX3" fmla="*/ 4440428 w 4440428"/>
                      <a:gd name="connsiteY3" fmla="*/ 391033 h 459471"/>
                      <a:gd name="connsiteX4" fmla="*/ 0 w 4440428"/>
                      <a:gd name="connsiteY4" fmla="*/ 416738 h 459471"/>
                      <a:gd name="connsiteX0" fmla="*/ 0 w 4440428"/>
                      <a:gd name="connsiteY0" fmla="*/ 416738 h 459471"/>
                      <a:gd name="connsiteX1" fmla="*/ 71921 w 4440428"/>
                      <a:gd name="connsiteY1" fmla="*/ 459471 h 459471"/>
                      <a:gd name="connsiteX2" fmla="*/ 4362450 w 4440428"/>
                      <a:gd name="connsiteY2" fmla="*/ 427721 h 459471"/>
                      <a:gd name="connsiteX3" fmla="*/ 4440428 w 4440428"/>
                      <a:gd name="connsiteY3" fmla="*/ 391033 h 459471"/>
                      <a:gd name="connsiteX4" fmla="*/ 0 w 4440428"/>
                      <a:gd name="connsiteY4" fmla="*/ 416738 h 459471"/>
                      <a:gd name="connsiteX0" fmla="*/ 0 w 4440428"/>
                      <a:gd name="connsiteY0" fmla="*/ 828289 h 871022"/>
                      <a:gd name="connsiteX1" fmla="*/ 71921 w 4440428"/>
                      <a:gd name="connsiteY1" fmla="*/ 871022 h 871022"/>
                      <a:gd name="connsiteX2" fmla="*/ 4362450 w 4440428"/>
                      <a:gd name="connsiteY2" fmla="*/ 839272 h 871022"/>
                      <a:gd name="connsiteX3" fmla="*/ 4440428 w 4440428"/>
                      <a:gd name="connsiteY3" fmla="*/ 802584 h 871022"/>
                      <a:gd name="connsiteX4" fmla="*/ 0 w 4440428"/>
                      <a:gd name="connsiteY4" fmla="*/ 828289 h 871022"/>
                      <a:gd name="connsiteX0" fmla="*/ 0 w 4440428"/>
                      <a:gd name="connsiteY0" fmla="*/ 828289 h 871022"/>
                      <a:gd name="connsiteX1" fmla="*/ 76260 w 4440428"/>
                      <a:gd name="connsiteY1" fmla="*/ 871022 h 871022"/>
                      <a:gd name="connsiteX2" fmla="*/ 4362450 w 4440428"/>
                      <a:gd name="connsiteY2" fmla="*/ 839272 h 871022"/>
                      <a:gd name="connsiteX3" fmla="*/ 4440428 w 4440428"/>
                      <a:gd name="connsiteY3" fmla="*/ 802584 h 871022"/>
                      <a:gd name="connsiteX4" fmla="*/ 0 w 4440428"/>
                      <a:gd name="connsiteY4" fmla="*/ 828289 h 871022"/>
                      <a:gd name="connsiteX0" fmla="*/ 0 w 4440428"/>
                      <a:gd name="connsiteY0" fmla="*/ 1421534 h 1464267"/>
                      <a:gd name="connsiteX1" fmla="*/ 76260 w 4440428"/>
                      <a:gd name="connsiteY1" fmla="*/ 1464267 h 1464267"/>
                      <a:gd name="connsiteX2" fmla="*/ 4362450 w 4440428"/>
                      <a:gd name="connsiteY2" fmla="*/ 1432517 h 1464267"/>
                      <a:gd name="connsiteX3" fmla="*/ 4440428 w 4440428"/>
                      <a:gd name="connsiteY3" fmla="*/ 1395829 h 1464267"/>
                      <a:gd name="connsiteX4" fmla="*/ 0 w 4440428"/>
                      <a:gd name="connsiteY4" fmla="*/ 1421534 h 1464267"/>
                      <a:gd name="connsiteX0" fmla="*/ 0 w 4440428"/>
                      <a:gd name="connsiteY0" fmla="*/ 1625256 h 1667989"/>
                      <a:gd name="connsiteX1" fmla="*/ 76260 w 4440428"/>
                      <a:gd name="connsiteY1" fmla="*/ 1667989 h 1667989"/>
                      <a:gd name="connsiteX2" fmla="*/ 4362450 w 4440428"/>
                      <a:gd name="connsiteY2" fmla="*/ 1636239 h 1667989"/>
                      <a:gd name="connsiteX3" fmla="*/ 4440428 w 4440428"/>
                      <a:gd name="connsiteY3" fmla="*/ 1599551 h 1667989"/>
                      <a:gd name="connsiteX4" fmla="*/ 0 w 4440428"/>
                      <a:gd name="connsiteY4" fmla="*/ 1625256 h 1667989"/>
                      <a:gd name="connsiteX0" fmla="*/ 0 w 4440428"/>
                      <a:gd name="connsiteY0" fmla="*/ 1418075 h 1460808"/>
                      <a:gd name="connsiteX1" fmla="*/ 76260 w 4440428"/>
                      <a:gd name="connsiteY1" fmla="*/ 1460808 h 1460808"/>
                      <a:gd name="connsiteX2" fmla="*/ 4362450 w 4440428"/>
                      <a:gd name="connsiteY2" fmla="*/ 1429058 h 1460808"/>
                      <a:gd name="connsiteX3" fmla="*/ 4440428 w 4440428"/>
                      <a:gd name="connsiteY3" fmla="*/ 1392370 h 1460808"/>
                      <a:gd name="connsiteX4" fmla="*/ 0 w 4440428"/>
                      <a:gd name="connsiteY4" fmla="*/ 1418075 h 1460808"/>
                      <a:gd name="connsiteX0" fmla="*/ 0 w 4440428"/>
                      <a:gd name="connsiteY0" fmla="*/ 1461972 h 1504705"/>
                      <a:gd name="connsiteX1" fmla="*/ 76260 w 4440428"/>
                      <a:gd name="connsiteY1" fmla="*/ 1504705 h 1504705"/>
                      <a:gd name="connsiteX2" fmla="*/ 4362450 w 4440428"/>
                      <a:gd name="connsiteY2" fmla="*/ 1472955 h 1504705"/>
                      <a:gd name="connsiteX3" fmla="*/ 4440428 w 4440428"/>
                      <a:gd name="connsiteY3" fmla="*/ 1436267 h 1504705"/>
                      <a:gd name="connsiteX4" fmla="*/ 0 w 4440428"/>
                      <a:gd name="connsiteY4" fmla="*/ 1461972 h 1504705"/>
                      <a:gd name="connsiteX0" fmla="*/ 0 w 4440428"/>
                      <a:gd name="connsiteY0" fmla="*/ 1446160 h 1488893"/>
                      <a:gd name="connsiteX1" fmla="*/ 76260 w 4440428"/>
                      <a:gd name="connsiteY1" fmla="*/ 1488893 h 1488893"/>
                      <a:gd name="connsiteX2" fmla="*/ 4348426 w 4440428"/>
                      <a:gd name="connsiteY2" fmla="*/ 1488603 h 1488893"/>
                      <a:gd name="connsiteX3" fmla="*/ 4440428 w 4440428"/>
                      <a:gd name="connsiteY3" fmla="*/ 1420455 h 1488893"/>
                      <a:gd name="connsiteX4" fmla="*/ 0 w 4440428"/>
                      <a:gd name="connsiteY4" fmla="*/ 1446160 h 1488893"/>
                      <a:gd name="connsiteX0" fmla="*/ 0 w 4440428"/>
                      <a:gd name="connsiteY0" fmla="*/ 1313144 h 1355877"/>
                      <a:gd name="connsiteX1" fmla="*/ 76260 w 4440428"/>
                      <a:gd name="connsiteY1" fmla="*/ 1355877 h 1355877"/>
                      <a:gd name="connsiteX2" fmla="*/ 4348426 w 4440428"/>
                      <a:gd name="connsiteY2" fmla="*/ 1355587 h 1355877"/>
                      <a:gd name="connsiteX3" fmla="*/ 4440428 w 4440428"/>
                      <a:gd name="connsiteY3" fmla="*/ 1287439 h 1355877"/>
                      <a:gd name="connsiteX4" fmla="*/ 0 w 4440428"/>
                      <a:gd name="connsiteY4" fmla="*/ 1313144 h 1355877"/>
                      <a:gd name="connsiteX0" fmla="*/ 0 w 4440428"/>
                      <a:gd name="connsiteY0" fmla="*/ 1165034 h 1207767"/>
                      <a:gd name="connsiteX1" fmla="*/ 76260 w 4440428"/>
                      <a:gd name="connsiteY1" fmla="*/ 1207767 h 1207767"/>
                      <a:gd name="connsiteX2" fmla="*/ 4348426 w 4440428"/>
                      <a:gd name="connsiteY2" fmla="*/ 1207477 h 1207767"/>
                      <a:gd name="connsiteX3" fmla="*/ 4440428 w 4440428"/>
                      <a:gd name="connsiteY3" fmla="*/ 1139329 h 1207767"/>
                      <a:gd name="connsiteX4" fmla="*/ 0 w 4440428"/>
                      <a:gd name="connsiteY4" fmla="*/ 1165034 h 1207767"/>
                      <a:gd name="connsiteX0" fmla="*/ 0 w 4440428"/>
                      <a:gd name="connsiteY0" fmla="*/ 1430589 h 1473322"/>
                      <a:gd name="connsiteX1" fmla="*/ 76260 w 4440428"/>
                      <a:gd name="connsiteY1" fmla="*/ 1473322 h 1473322"/>
                      <a:gd name="connsiteX2" fmla="*/ 4348426 w 4440428"/>
                      <a:gd name="connsiteY2" fmla="*/ 1473032 h 1473322"/>
                      <a:gd name="connsiteX3" fmla="*/ 4440428 w 4440428"/>
                      <a:gd name="connsiteY3" fmla="*/ 1404884 h 1473322"/>
                      <a:gd name="connsiteX4" fmla="*/ 0 w 4440428"/>
                      <a:gd name="connsiteY4" fmla="*/ 1430589 h 1473322"/>
                      <a:gd name="connsiteX0" fmla="*/ 0 w 4440428"/>
                      <a:gd name="connsiteY0" fmla="*/ 1681894 h 1724627"/>
                      <a:gd name="connsiteX1" fmla="*/ 76260 w 4440428"/>
                      <a:gd name="connsiteY1" fmla="*/ 1724627 h 1724627"/>
                      <a:gd name="connsiteX2" fmla="*/ 4348426 w 4440428"/>
                      <a:gd name="connsiteY2" fmla="*/ 1724337 h 1724627"/>
                      <a:gd name="connsiteX3" fmla="*/ 4440428 w 4440428"/>
                      <a:gd name="connsiteY3" fmla="*/ 1656189 h 1724627"/>
                      <a:gd name="connsiteX4" fmla="*/ 0 w 4440428"/>
                      <a:gd name="connsiteY4" fmla="*/ 1681894 h 1724627"/>
                      <a:gd name="connsiteX0" fmla="*/ 0 w 4440428"/>
                      <a:gd name="connsiteY0" fmla="*/ 1655907 h 1698640"/>
                      <a:gd name="connsiteX1" fmla="*/ 76260 w 4440428"/>
                      <a:gd name="connsiteY1" fmla="*/ 1698640 h 1698640"/>
                      <a:gd name="connsiteX2" fmla="*/ 4348426 w 4440428"/>
                      <a:gd name="connsiteY2" fmla="*/ 1698350 h 1698640"/>
                      <a:gd name="connsiteX3" fmla="*/ 4440428 w 4440428"/>
                      <a:gd name="connsiteY3" fmla="*/ 1630202 h 1698640"/>
                      <a:gd name="connsiteX4" fmla="*/ 0 w 4440428"/>
                      <a:gd name="connsiteY4" fmla="*/ 1655907 h 1698640"/>
                      <a:gd name="connsiteX0" fmla="*/ 0 w 4440428"/>
                      <a:gd name="connsiteY0" fmla="*/ 1642899 h 1685632"/>
                      <a:gd name="connsiteX1" fmla="*/ 76260 w 4440428"/>
                      <a:gd name="connsiteY1" fmla="*/ 1685632 h 1685632"/>
                      <a:gd name="connsiteX2" fmla="*/ 4348426 w 4440428"/>
                      <a:gd name="connsiteY2" fmla="*/ 1685342 h 1685632"/>
                      <a:gd name="connsiteX3" fmla="*/ 4440428 w 4440428"/>
                      <a:gd name="connsiteY3" fmla="*/ 1617194 h 1685632"/>
                      <a:gd name="connsiteX4" fmla="*/ 0 w 4440428"/>
                      <a:gd name="connsiteY4" fmla="*/ 1642899 h 1685632"/>
                      <a:gd name="connsiteX0" fmla="*/ 0 w 4440428"/>
                      <a:gd name="connsiteY0" fmla="*/ 1615404 h 1658137"/>
                      <a:gd name="connsiteX1" fmla="*/ 76260 w 4440428"/>
                      <a:gd name="connsiteY1" fmla="*/ 1658137 h 1658137"/>
                      <a:gd name="connsiteX2" fmla="*/ 4348426 w 4440428"/>
                      <a:gd name="connsiteY2" fmla="*/ 1657847 h 1658137"/>
                      <a:gd name="connsiteX3" fmla="*/ 4440428 w 4440428"/>
                      <a:gd name="connsiteY3" fmla="*/ 1589699 h 1658137"/>
                      <a:gd name="connsiteX4" fmla="*/ 0 w 4440428"/>
                      <a:gd name="connsiteY4" fmla="*/ 1615404 h 1658137"/>
                      <a:gd name="connsiteX0" fmla="*/ 0 w 4440428"/>
                      <a:gd name="connsiteY0" fmla="*/ 1581179 h 1623912"/>
                      <a:gd name="connsiteX1" fmla="*/ 76260 w 4440428"/>
                      <a:gd name="connsiteY1" fmla="*/ 1623912 h 1623912"/>
                      <a:gd name="connsiteX2" fmla="*/ 4348426 w 4440428"/>
                      <a:gd name="connsiteY2" fmla="*/ 1623622 h 1623912"/>
                      <a:gd name="connsiteX3" fmla="*/ 4440428 w 4440428"/>
                      <a:gd name="connsiteY3" fmla="*/ 1555474 h 1623912"/>
                      <a:gd name="connsiteX4" fmla="*/ 0 w 4440428"/>
                      <a:gd name="connsiteY4" fmla="*/ 1581179 h 1623912"/>
                      <a:gd name="connsiteX0" fmla="*/ 0 w 4440428"/>
                      <a:gd name="connsiteY0" fmla="*/ 1570043 h 1612776"/>
                      <a:gd name="connsiteX1" fmla="*/ 76260 w 4440428"/>
                      <a:gd name="connsiteY1" fmla="*/ 1612776 h 1612776"/>
                      <a:gd name="connsiteX2" fmla="*/ 4348426 w 4440428"/>
                      <a:gd name="connsiteY2" fmla="*/ 1612486 h 1612776"/>
                      <a:gd name="connsiteX3" fmla="*/ 4440428 w 4440428"/>
                      <a:gd name="connsiteY3" fmla="*/ 1544338 h 1612776"/>
                      <a:gd name="connsiteX4" fmla="*/ 0 w 4440428"/>
                      <a:gd name="connsiteY4" fmla="*/ 1570043 h 1612776"/>
                      <a:gd name="connsiteX0" fmla="*/ 0 w 4440428"/>
                      <a:gd name="connsiteY0" fmla="*/ 1554029 h 1596762"/>
                      <a:gd name="connsiteX1" fmla="*/ 76260 w 4440428"/>
                      <a:gd name="connsiteY1" fmla="*/ 1596762 h 1596762"/>
                      <a:gd name="connsiteX2" fmla="*/ 4348426 w 4440428"/>
                      <a:gd name="connsiteY2" fmla="*/ 1596472 h 1596762"/>
                      <a:gd name="connsiteX3" fmla="*/ 4440428 w 4440428"/>
                      <a:gd name="connsiteY3" fmla="*/ 1528324 h 1596762"/>
                      <a:gd name="connsiteX4" fmla="*/ 0 w 4440428"/>
                      <a:gd name="connsiteY4" fmla="*/ 1554029 h 1596762"/>
                      <a:gd name="connsiteX0" fmla="*/ 0 w 4483010"/>
                      <a:gd name="connsiteY0" fmla="*/ 1536464 h 1596762"/>
                      <a:gd name="connsiteX1" fmla="*/ 118842 w 4483010"/>
                      <a:gd name="connsiteY1" fmla="*/ 1596762 h 1596762"/>
                      <a:gd name="connsiteX2" fmla="*/ 4391008 w 4483010"/>
                      <a:gd name="connsiteY2" fmla="*/ 1596472 h 1596762"/>
                      <a:gd name="connsiteX3" fmla="*/ 4483010 w 4483010"/>
                      <a:gd name="connsiteY3" fmla="*/ 1528324 h 1596762"/>
                      <a:gd name="connsiteX4" fmla="*/ 0 w 4483010"/>
                      <a:gd name="connsiteY4" fmla="*/ 1536464 h 1596762"/>
                      <a:gd name="connsiteX0" fmla="*/ 0 w 4530684"/>
                      <a:gd name="connsiteY0" fmla="*/ 1166011 h 1596762"/>
                      <a:gd name="connsiteX1" fmla="*/ 166516 w 4530684"/>
                      <a:gd name="connsiteY1" fmla="*/ 1596762 h 1596762"/>
                      <a:gd name="connsiteX2" fmla="*/ 4438682 w 4530684"/>
                      <a:gd name="connsiteY2" fmla="*/ 1596472 h 1596762"/>
                      <a:gd name="connsiteX3" fmla="*/ 4530684 w 4530684"/>
                      <a:gd name="connsiteY3" fmla="*/ 1528324 h 1596762"/>
                      <a:gd name="connsiteX4" fmla="*/ 0 w 4530684"/>
                      <a:gd name="connsiteY4" fmla="*/ 1166011 h 1596762"/>
                      <a:gd name="connsiteX0" fmla="*/ 0 w 4530684"/>
                      <a:gd name="connsiteY0" fmla="*/ 1166011 h 1596762"/>
                      <a:gd name="connsiteX1" fmla="*/ 166516 w 4530684"/>
                      <a:gd name="connsiteY1" fmla="*/ 1596762 h 1596762"/>
                      <a:gd name="connsiteX2" fmla="*/ 4438682 w 4530684"/>
                      <a:gd name="connsiteY2" fmla="*/ 1596472 h 1596762"/>
                      <a:gd name="connsiteX3" fmla="*/ 4530684 w 4530684"/>
                      <a:gd name="connsiteY3" fmla="*/ 1528324 h 1596762"/>
                      <a:gd name="connsiteX4" fmla="*/ 0 w 4530684"/>
                      <a:gd name="connsiteY4" fmla="*/ 1166011 h 1596762"/>
                      <a:gd name="connsiteX0" fmla="*/ 0 w 4483011"/>
                      <a:gd name="connsiteY0" fmla="*/ 1536464 h 1596762"/>
                      <a:gd name="connsiteX1" fmla="*/ 118843 w 4483011"/>
                      <a:gd name="connsiteY1" fmla="*/ 1596762 h 1596762"/>
                      <a:gd name="connsiteX2" fmla="*/ 4391009 w 4483011"/>
                      <a:gd name="connsiteY2" fmla="*/ 1596472 h 1596762"/>
                      <a:gd name="connsiteX3" fmla="*/ 4483011 w 4483011"/>
                      <a:gd name="connsiteY3" fmla="*/ 1528324 h 1596762"/>
                      <a:gd name="connsiteX4" fmla="*/ 0 w 4483011"/>
                      <a:gd name="connsiteY4" fmla="*/ 1536464 h 1596762"/>
                      <a:gd name="connsiteX0" fmla="*/ 0 w 4483011"/>
                      <a:gd name="connsiteY0" fmla="*/ 1536464 h 1596762"/>
                      <a:gd name="connsiteX1" fmla="*/ 118843 w 4483011"/>
                      <a:gd name="connsiteY1" fmla="*/ 1596762 h 1596762"/>
                      <a:gd name="connsiteX2" fmla="*/ 4391009 w 4483011"/>
                      <a:gd name="connsiteY2" fmla="*/ 1596472 h 1596762"/>
                      <a:gd name="connsiteX3" fmla="*/ 4483011 w 4483011"/>
                      <a:gd name="connsiteY3" fmla="*/ 1528324 h 1596762"/>
                      <a:gd name="connsiteX4" fmla="*/ 0 w 4483011"/>
                      <a:gd name="connsiteY4" fmla="*/ 1536464 h 1596762"/>
                      <a:gd name="connsiteX0" fmla="*/ 0 w 4483011"/>
                      <a:gd name="connsiteY0" fmla="*/ 1536464 h 1596762"/>
                      <a:gd name="connsiteX1" fmla="*/ 118843 w 4483011"/>
                      <a:gd name="connsiteY1" fmla="*/ 1596762 h 1596762"/>
                      <a:gd name="connsiteX2" fmla="*/ 4391009 w 4483011"/>
                      <a:gd name="connsiteY2" fmla="*/ 1596472 h 1596762"/>
                      <a:gd name="connsiteX3" fmla="*/ 4483011 w 4483011"/>
                      <a:gd name="connsiteY3" fmla="*/ 1528324 h 1596762"/>
                      <a:gd name="connsiteX4" fmla="*/ 0 w 4483011"/>
                      <a:gd name="connsiteY4" fmla="*/ 1536464 h 1596762"/>
                      <a:gd name="connsiteX0" fmla="*/ 0 w 4516892"/>
                      <a:gd name="connsiteY0" fmla="*/ 1536464 h 1596762"/>
                      <a:gd name="connsiteX1" fmla="*/ 118843 w 4516892"/>
                      <a:gd name="connsiteY1" fmla="*/ 1596762 h 1596762"/>
                      <a:gd name="connsiteX2" fmla="*/ 4391009 w 4516892"/>
                      <a:gd name="connsiteY2" fmla="*/ 1596472 h 1596762"/>
                      <a:gd name="connsiteX3" fmla="*/ 4516892 w 4516892"/>
                      <a:gd name="connsiteY3" fmla="*/ 1536464 h 1596762"/>
                      <a:gd name="connsiteX4" fmla="*/ 0 w 4516892"/>
                      <a:gd name="connsiteY4" fmla="*/ 1536464 h 1596762"/>
                      <a:gd name="connsiteX0" fmla="*/ 0 w 4548399"/>
                      <a:gd name="connsiteY0" fmla="*/ 1536464 h 1623055"/>
                      <a:gd name="connsiteX1" fmla="*/ 118843 w 4548399"/>
                      <a:gd name="connsiteY1" fmla="*/ 1596762 h 1623055"/>
                      <a:gd name="connsiteX2" fmla="*/ 4391009 w 4548399"/>
                      <a:gd name="connsiteY2" fmla="*/ 1596472 h 1623055"/>
                      <a:gd name="connsiteX3" fmla="*/ 4516892 w 4548399"/>
                      <a:gd name="connsiteY3" fmla="*/ 1536464 h 1623055"/>
                      <a:gd name="connsiteX4" fmla="*/ 0 w 4548399"/>
                      <a:gd name="connsiteY4" fmla="*/ 1536464 h 1623055"/>
                      <a:gd name="connsiteX0" fmla="*/ 0 w 4548399"/>
                      <a:gd name="connsiteY0" fmla="*/ 1536464 h 1623055"/>
                      <a:gd name="connsiteX1" fmla="*/ 118843 w 4548399"/>
                      <a:gd name="connsiteY1" fmla="*/ 1596762 h 1623055"/>
                      <a:gd name="connsiteX2" fmla="*/ 4391009 w 4548399"/>
                      <a:gd name="connsiteY2" fmla="*/ 1596472 h 1623055"/>
                      <a:gd name="connsiteX3" fmla="*/ 4516892 w 4548399"/>
                      <a:gd name="connsiteY3" fmla="*/ 1536464 h 1623055"/>
                      <a:gd name="connsiteX4" fmla="*/ 0 w 4548399"/>
                      <a:gd name="connsiteY4" fmla="*/ 1536464 h 1623055"/>
                      <a:gd name="connsiteX0" fmla="*/ 0 w 4548399"/>
                      <a:gd name="connsiteY0" fmla="*/ 1591993 h 1678584"/>
                      <a:gd name="connsiteX1" fmla="*/ 118843 w 4548399"/>
                      <a:gd name="connsiteY1" fmla="*/ 1652291 h 1678584"/>
                      <a:gd name="connsiteX2" fmla="*/ 4391009 w 4548399"/>
                      <a:gd name="connsiteY2" fmla="*/ 1652001 h 1678584"/>
                      <a:gd name="connsiteX3" fmla="*/ 4516892 w 4548399"/>
                      <a:gd name="connsiteY3" fmla="*/ 1591993 h 1678584"/>
                      <a:gd name="connsiteX4" fmla="*/ 0 w 4548399"/>
                      <a:gd name="connsiteY4" fmla="*/ 1591993 h 1678584"/>
                      <a:gd name="connsiteX0" fmla="*/ 0 w 4516892"/>
                      <a:gd name="connsiteY0" fmla="*/ 1591993 h 1652291"/>
                      <a:gd name="connsiteX1" fmla="*/ 118843 w 4516892"/>
                      <a:gd name="connsiteY1" fmla="*/ 1652291 h 1652291"/>
                      <a:gd name="connsiteX2" fmla="*/ 4391009 w 4516892"/>
                      <a:gd name="connsiteY2" fmla="*/ 1652001 h 1652291"/>
                      <a:gd name="connsiteX3" fmla="*/ 4516892 w 4516892"/>
                      <a:gd name="connsiteY3" fmla="*/ 1591993 h 1652291"/>
                      <a:gd name="connsiteX4" fmla="*/ 0 w 4516892"/>
                      <a:gd name="connsiteY4" fmla="*/ 1591993 h 1652291"/>
                      <a:gd name="connsiteX0" fmla="*/ 0 w 4516892"/>
                      <a:gd name="connsiteY0" fmla="*/ 1682527 h 1742825"/>
                      <a:gd name="connsiteX1" fmla="*/ 118843 w 4516892"/>
                      <a:gd name="connsiteY1" fmla="*/ 1742825 h 1742825"/>
                      <a:gd name="connsiteX2" fmla="*/ 4391009 w 4516892"/>
                      <a:gd name="connsiteY2" fmla="*/ 1742535 h 1742825"/>
                      <a:gd name="connsiteX3" fmla="*/ 4516892 w 4516892"/>
                      <a:gd name="connsiteY3" fmla="*/ 1682527 h 1742825"/>
                      <a:gd name="connsiteX4" fmla="*/ 0 w 4516892"/>
                      <a:gd name="connsiteY4" fmla="*/ 1682527 h 1742825"/>
                      <a:gd name="connsiteX0" fmla="*/ 0 w 4516892"/>
                      <a:gd name="connsiteY0" fmla="*/ 1769235 h 1829533"/>
                      <a:gd name="connsiteX1" fmla="*/ 118843 w 4516892"/>
                      <a:gd name="connsiteY1" fmla="*/ 1829533 h 1829533"/>
                      <a:gd name="connsiteX2" fmla="*/ 4391009 w 4516892"/>
                      <a:gd name="connsiteY2" fmla="*/ 1829243 h 1829533"/>
                      <a:gd name="connsiteX3" fmla="*/ 4516892 w 4516892"/>
                      <a:gd name="connsiteY3" fmla="*/ 1769235 h 1829533"/>
                      <a:gd name="connsiteX4" fmla="*/ 0 w 4516892"/>
                      <a:gd name="connsiteY4" fmla="*/ 1769235 h 1829533"/>
                      <a:gd name="connsiteX0" fmla="*/ 0 w 4516892"/>
                      <a:gd name="connsiteY0" fmla="*/ 1835308 h 1895606"/>
                      <a:gd name="connsiteX1" fmla="*/ 118843 w 4516892"/>
                      <a:gd name="connsiteY1" fmla="*/ 1895606 h 1895606"/>
                      <a:gd name="connsiteX2" fmla="*/ 4391009 w 4516892"/>
                      <a:gd name="connsiteY2" fmla="*/ 1895316 h 1895606"/>
                      <a:gd name="connsiteX3" fmla="*/ 4516892 w 4516892"/>
                      <a:gd name="connsiteY3" fmla="*/ 1835308 h 1895606"/>
                      <a:gd name="connsiteX4" fmla="*/ 0 w 4516892"/>
                      <a:gd name="connsiteY4" fmla="*/ 1835308 h 1895606"/>
                      <a:gd name="connsiteX0" fmla="*/ 0 w 4516892"/>
                      <a:gd name="connsiteY0" fmla="*/ 1840187 h 1900485"/>
                      <a:gd name="connsiteX1" fmla="*/ 118843 w 4516892"/>
                      <a:gd name="connsiteY1" fmla="*/ 1900485 h 1900485"/>
                      <a:gd name="connsiteX2" fmla="*/ 4391009 w 4516892"/>
                      <a:gd name="connsiteY2" fmla="*/ 1900195 h 1900485"/>
                      <a:gd name="connsiteX3" fmla="*/ 4516892 w 4516892"/>
                      <a:gd name="connsiteY3" fmla="*/ 1840187 h 1900485"/>
                      <a:gd name="connsiteX4" fmla="*/ 0 w 4516892"/>
                      <a:gd name="connsiteY4" fmla="*/ 1840187 h 1900485"/>
                      <a:gd name="connsiteX0" fmla="*/ 0 w 4516892"/>
                      <a:gd name="connsiteY0" fmla="*/ 1912947 h 1973245"/>
                      <a:gd name="connsiteX1" fmla="*/ 118843 w 4516892"/>
                      <a:gd name="connsiteY1" fmla="*/ 1973245 h 1973245"/>
                      <a:gd name="connsiteX2" fmla="*/ 4391009 w 4516892"/>
                      <a:gd name="connsiteY2" fmla="*/ 1972955 h 1973245"/>
                      <a:gd name="connsiteX3" fmla="*/ 4516892 w 4516892"/>
                      <a:gd name="connsiteY3" fmla="*/ 1912947 h 1973245"/>
                      <a:gd name="connsiteX4" fmla="*/ 0 w 4516892"/>
                      <a:gd name="connsiteY4" fmla="*/ 1912947 h 1973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16892" h="1973245">
                        <a:moveTo>
                          <a:pt x="0" y="1912947"/>
                        </a:moveTo>
                        <a:lnTo>
                          <a:pt x="118843" y="1973245"/>
                        </a:lnTo>
                        <a:cubicBezTo>
                          <a:pt x="973250" y="-157662"/>
                          <a:pt x="3547864" y="-153781"/>
                          <a:pt x="4391009" y="1972955"/>
                        </a:cubicBezTo>
                        <a:lnTo>
                          <a:pt x="4516892" y="1912947"/>
                        </a:lnTo>
                        <a:cubicBezTo>
                          <a:pt x="3746332" y="-634936"/>
                          <a:pt x="779227" y="-640361"/>
                          <a:pt x="0" y="191294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5" name="Полилиния 24"/>
                  <p:cNvSpPr/>
                  <p:nvPr/>
                </p:nvSpPr>
                <p:spPr>
                  <a:xfrm>
                    <a:off x="7568252" y="364556"/>
                    <a:ext cx="396074" cy="2357392"/>
                  </a:xfrm>
                  <a:custGeom>
                    <a:avLst/>
                    <a:gdLst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91149"/>
                      <a:gd name="connsiteY0" fmla="*/ 0 h 2510118"/>
                      <a:gd name="connsiteX1" fmla="*/ 376518 w 391149"/>
                      <a:gd name="connsiteY1" fmla="*/ 2510118 h 2510118"/>
                      <a:gd name="connsiteX2" fmla="*/ 0 w 391149"/>
                      <a:gd name="connsiteY2" fmla="*/ 2504141 h 2510118"/>
                      <a:gd name="connsiteX3" fmla="*/ 185271 w 391149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0307"/>
                      <a:gd name="connsiteY0" fmla="*/ 0 h 2510118"/>
                      <a:gd name="connsiteX1" fmla="*/ 376518 w 390307"/>
                      <a:gd name="connsiteY1" fmla="*/ 2510118 h 2510118"/>
                      <a:gd name="connsiteX2" fmla="*/ 0 w 390307"/>
                      <a:gd name="connsiteY2" fmla="*/ 2504141 h 2510118"/>
                      <a:gd name="connsiteX3" fmla="*/ 185271 w 390307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2927 w 404174"/>
                      <a:gd name="connsiteY0" fmla="*/ 0 h 2512787"/>
                      <a:gd name="connsiteX1" fmla="*/ 404174 w 404174"/>
                      <a:gd name="connsiteY1" fmla="*/ 2510118 h 2512787"/>
                      <a:gd name="connsiteX2" fmla="*/ 34116 w 404174"/>
                      <a:gd name="connsiteY2" fmla="*/ 2512787 h 2512787"/>
                      <a:gd name="connsiteX3" fmla="*/ 212927 w 4041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6074" h="2512787">
                        <a:moveTo>
                          <a:pt x="212927" y="0"/>
                        </a:moveTo>
                        <a:cubicBezTo>
                          <a:pt x="569592" y="1458420"/>
                          <a:pt x="27538" y="1807667"/>
                          <a:pt x="396074" y="2512787"/>
                        </a:cubicBezTo>
                        <a:cubicBezTo>
                          <a:pt x="203078" y="2500449"/>
                          <a:pt x="198176" y="2497365"/>
                          <a:pt x="34116" y="2512787"/>
                        </a:cubicBezTo>
                        <a:cubicBezTo>
                          <a:pt x="-137213" y="1833587"/>
                          <a:pt x="402217" y="1444435"/>
                          <a:pt x="21292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6" name="Полилиния 25"/>
                  <p:cNvSpPr/>
                  <p:nvPr/>
                </p:nvSpPr>
                <p:spPr>
                  <a:xfrm rot="18832844">
                    <a:off x="4857766" y="1669463"/>
                    <a:ext cx="396074" cy="2357392"/>
                  </a:xfrm>
                  <a:custGeom>
                    <a:avLst/>
                    <a:gdLst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91149"/>
                      <a:gd name="connsiteY0" fmla="*/ 0 h 2510118"/>
                      <a:gd name="connsiteX1" fmla="*/ 376518 w 391149"/>
                      <a:gd name="connsiteY1" fmla="*/ 2510118 h 2510118"/>
                      <a:gd name="connsiteX2" fmla="*/ 0 w 391149"/>
                      <a:gd name="connsiteY2" fmla="*/ 2504141 h 2510118"/>
                      <a:gd name="connsiteX3" fmla="*/ 185271 w 391149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0307"/>
                      <a:gd name="connsiteY0" fmla="*/ 0 h 2510118"/>
                      <a:gd name="connsiteX1" fmla="*/ 376518 w 390307"/>
                      <a:gd name="connsiteY1" fmla="*/ 2510118 h 2510118"/>
                      <a:gd name="connsiteX2" fmla="*/ 0 w 390307"/>
                      <a:gd name="connsiteY2" fmla="*/ 2504141 h 2510118"/>
                      <a:gd name="connsiteX3" fmla="*/ 185271 w 390307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2927 w 404174"/>
                      <a:gd name="connsiteY0" fmla="*/ 0 h 2512787"/>
                      <a:gd name="connsiteX1" fmla="*/ 404174 w 404174"/>
                      <a:gd name="connsiteY1" fmla="*/ 2510118 h 2512787"/>
                      <a:gd name="connsiteX2" fmla="*/ 34116 w 404174"/>
                      <a:gd name="connsiteY2" fmla="*/ 2512787 h 2512787"/>
                      <a:gd name="connsiteX3" fmla="*/ 212927 w 4041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6074" h="2512787">
                        <a:moveTo>
                          <a:pt x="212927" y="0"/>
                        </a:moveTo>
                        <a:cubicBezTo>
                          <a:pt x="569592" y="1458420"/>
                          <a:pt x="27538" y="1807667"/>
                          <a:pt x="396074" y="2512787"/>
                        </a:cubicBezTo>
                        <a:cubicBezTo>
                          <a:pt x="203078" y="2500449"/>
                          <a:pt x="198176" y="2497365"/>
                          <a:pt x="34116" y="2512787"/>
                        </a:cubicBezTo>
                        <a:cubicBezTo>
                          <a:pt x="-137213" y="1833587"/>
                          <a:pt x="402217" y="1444435"/>
                          <a:pt x="21292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7" name="Полилиния 26"/>
                  <p:cNvSpPr/>
                  <p:nvPr/>
                </p:nvSpPr>
                <p:spPr>
                  <a:xfrm rot="2745139">
                    <a:off x="10296810" y="1632232"/>
                    <a:ext cx="396074" cy="2357392"/>
                  </a:xfrm>
                  <a:custGeom>
                    <a:avLst/>
                    <a:gdLst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91149"/>
                      <a:gd name="connsiteY0" fmla="*/ 0 h 2510118"/>
                      <a:gd name="connsiteX1" fmla="*/ 376518 w 391149"/>
                      <a:gd name="connsiteY1" fmla="*/ 2510118 h 2510118"/>
                      <a:gd name="connsiteX2" fmla="*/ 0 w 391149"/>
                      <a:gd name="connsiteY2" fmla="*/ 2504141 h 2510118"/>
                      <a:gd name="connsiteX3" fmla="*/ 185271 w 391149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0307"/>
                      <a:gd name="connsiteY0" fmla="*/ 0 h 2510118"/>
                      <a:gd name="connsiteX1" fmla="*/ 376518 w 390307"/>
                      <a:gd name="connsiteY1" fmla="*/ 2510118 h 2510118"/>
                      <a:gd name="connsiteX2" fmla="*/ 0 w 390307"/>
                      <a:gd name="connsiteY2" fmla="*/ 2504141 h 2510118"/>
                      <a:gd name="connsiteX3" fmla="*/ 185271 w 390307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2927 w 404174"/>
                      <a:gd name="connsiteY0" fmla="*/ 0 h 2512787"/>
                      <a:gd name="connsiteX1" fmla="*/ 404174 w 404174"/>
                      <a:gd name="connsiteY1" fmla="*/ 2510118 h 2512787"/>
                      <a:gd name="connsiteX2" fmla="*/ 34116 w 404174"/>
                      <a:gd name="connsiteY2" fmla="*/ 2512787 h 2512787"/>
                      <a:gd name="connsiteX3" fmla="*/ 212927 w 4041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6074" h="2512787">
                        <a:moveTo>
                          <a:pt x="212927" y="0"/>
                        </a:moveTo>
                        <a:cubicBezTo>
                          <a:pt x="569592" y="1458420"/>
                          <a:pt x="27538" y="1807667"/>
                          <a:pt x="396074" y="2512787"/>
                        </a:cubicBezTo>
                        <a:cubicBezTo>
                          <a:pt x="203078" y="2500449"/>
                          <a:pt x="198176" y="2497365"/>
                          <a:pt x="34116" y="2512787"/>
                        </a:cubicBezTo>
                        <a:cubicBezTo>
                          <a:pt x="-137213" y="1833587"/>
                          <a:pt x="402217" y="1444435"/>
                          <a:pt x="21292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8" name="Полилиния 27"/>
                  <p:cNvSpPr/>
                  <p:nvPr/>
                </p:nvSpPr>
                <p:spPr>
                  <a:xfrm rot="1415197" flipH="1">
                    <a:off x="8999615" y="1758358"/>
                    <a:ext cx="217575" cy="1294983"/>
                  </a:xfrm>
                  <a:custGeom>
                    <a:avLst/>
                    <a:gdLst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91149"/>
                      <a:gd name="connsiteY0" fmla="*/ 0 h 2510118"/>
                      <a:gd name="connsiteX1" fmla="*/ 376518 w 391149"/>
                      <a:gd name="connsiteY1" fmla="*/ 2510118 h 2510118"/>
                      <a:gd name="connsiteX2" fmla="*/ 0 w 391149"/>
                      <a:gd name="connsiteY2" fmla="*/ 2504141 h 2510118"/>
                      <a:gd name="connsiteX3" fmla="*/ 185271 w 391149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0307"/>
                      <a:gd name="connsiteY0" fmla="*/ 0 h 2510118"/>
                      <a:gd name="connsiteX1" fmla="*/ 376518 w 390307"/>
                      <a:gd name="connsiteY1" fmla="*/ 2510118 h 2510118"/>
                      <a:gd name="connsiteX2" fmla="*/ 0 w 390307"/>
                      <a:gd name="connsiteY2" fmla="*/ 2504141 h 2510118"/>
                      <a:gd name="connsiteX3" fmla="*/ 185271 w 390307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2927 w 404174"/>
                      <a:gd name="connsiteY0" fmla="*/ 0 h 2512787"/>
                      <a:gd name="connsiteX1" fmla="*/ 404174 w 404174"/>
                      <a:gd name="connsiteY1" fmla="*/ 2510118 h 2512787"/>
                      <a:gd name="connsiteX2" fmla="*/ 34116 w 404174"/>
                      <a:gd name="connsiteY2" fmla="*/ 2512787 h 2512787"/>
                      <a:gd name="connsiteX3" fmla="*/ 212927 w 4041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6074" h="2512787">
                        <a:moveTo>
                          <a:pt x="212927" y="0"/>
                        </a:moveTo>
                        <a:cubicBezTo>
                          <a:pt x="569592" y="1458420"/>
                          <a:pt x="27538" y="1807667"/>
                          <a:pt x="396074" y="2512787"/>
                        </a:cubicBezTo>
                        <a:cubicBezTo>
                          <a:pt x="203078" y="2500449"/>
                          <a:pt x="198176" y="2497365"/>
                          <a:pt x="34116" y="2512787"/>
                        </a:cubicBezTo>
                        <a:cubicBezTo>
                          <a:pt x="-137213" y="1833587"/>
                          <a:pt x="402217" y="1444435"/>
                          <a:pt x="21292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9" name="Полилиния 28"/>
                  <p:cNvSpPr/>
                  <p:nvPr/>
                </p:nvSpPr>
                <p:spPr>
                  <a:xfrm rot="20226132" flipH="1">
                    <a:off x="6371090" y="1738027"/>
                    <a:ext cx="217575" cy="1294983"/>
                  </a:xfrm>
                  <a:custGeom>
                    <a:avLst/>
                    <a:gdLst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91149"/>
                      <a:gd name="connsiteY0" fmla="*/ 0 h 2510118"/>
                      <a:gd name="connsiteX1" fmla="*/ 376518 w 391149"/>
                      <a:gd name="connsiteY1" fmla="*/ 2510118 h 2510118"/>
                      <a:gd name="connsiteX2" fmla="*/ 0 w 391149"/>
                      <a:gd name="connsiteY2" fmla="*/ 2504141 h 2510118"/>
                      <a:gd name="connsiteX3" fmla="*/ 185271 w 391149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0307"/>
                      <a:gd name="connsiteY0" fmla="*/ 0 h 2510118"/>
                      <a:gd name="connsiteX1" fmla="*/ 376518 w 390307"/>
                      <a:gd name="connsiteY1" fmla="*/ 2510118 h 2510118"/>
                      <a:gd name="connsiteX2" fmla="*/ 0 w 390307"/>
                      <a:gd name="connsiteY2" fmla="*/ 2504141 h 2510118"/>
                      <a:gd name="connsiteX3" fmla="*/ 185271 w 390307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2927 w 404174"/>
                      <a:gd name="connsiteY0" fmla="*/ 0 h 2512787"/>
                      <a:gd name="connsiteX1" fmla="*/ 404174 w 404174"/>
                      <a:gd name="connsiteY1" fmla="*/ 2510118 h 2512787"/>
                      <a:gd name="connsiteX2" fmla="*/ 34116 w 404174"/>
                      <a:gd name="connsiteY2" fmla="*/ 2512787 h 2512787"/>
                      <a:gd name="connsiteX3" fmla="*/ 212927 w 4041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6074" h="2512787">
                        <a:moveTo>
                          <a:pt x="212927" y="0"/>
                        </a:moveTo>
                        <a:cubicBezTo>
                          <a:pt x="569592" y="1458420"/>
                          <a:pt x="27538" y="1807667"/>
                          <a:pt x="396074" y="2512787"/>
                        </a:cubicBezTo>
                        <a:cubicBezTo>
                          <a:pt x="203078" y="2500449"/>
                          <a:pt x="198176" y="2497365"/>
                          <a:pt x="34116" y="2512787"/>
                        </a:cubicBezTo>
                        <a:cubicBezTo>
                          <a:pt x="-137213" y="1833587"/>
                          <a:pt x="402217" y="1444435"/>
                          <a:pt x="21292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0" name="Полилиния 29"/>
                  <p:cNvSpPr/>
                  <p:nvPr/>
                </p:nvSpPr>
                <p:spPr>
                  <a:xfrm rot="17548545" flipH="1">
                    <a:off x="4703948" y="3609900"/>
                    <a:ext cx="217575" cy="1294983"/>
                  </a:xfrm>
                  <a:custGeom>
                    <a:avLst/>
                    <a:gdLst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91149"/>
                      <a:gd name="connsiteY0" fmla="*/ 0 h 2510118"/>
                      <a:gd name="connsiteX1" fmla="*/ 376518 w 391149"/>
                      <a:gd name="connsiteY1" fmla="*/ 2510118 h 2510118"/>
                      <a:gd name="connsiteX2" fmla="*/ 0 w 391149"/>
                      <a:gd name="connsiteY2" fmla="*/ 2504141 h 2510118"/>
                      <a:gd name="connsiteX3" fmla="*/ 185271 w 391149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0307"/>
                      <a:gd name="connsiteY0" fmla="*/ 0 h 2510118"/>
                      <a:gd name="connsiteX1" fmla="*/ 376518 w 390307"/>
                      <a:gd name="connsiteY1" fmla="*/ 2510118 h 2510118"/>
                      <a:gd name="connsiteX2" fmla="*/ 0 w 390307"/>
                      <a:gd name="connsiteY2" fmla="*/ 2504141 h 2510118"/>
                      <a:gd name="connsiteX3" fmla="*/ 185271 w 390307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2927 w 404174"/>
                      <a:gd name="connsiteY0" fmla="*/ 0 h 2512787"/>
                      <a:gd name="connsiteX1" fmla="*/ 404174 w 404174"/>
                      <a:gd name="connsiteY1" fmla="*/ 2510118 h 2512787"/>
                      <a:gd name="connsiteX2" fmla="*/ 34116 w 404174"/>
                      <a:gd name="connsiteY2" fmla="*/ 2512787 h 2512787"/>
                      <a:gd name="connsiteX3" fmla="*/ 212927 w 4041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6074" h="2512787">
                        <a:moveTo>
                          <a:pt x="212927" y="0"/>
                        </a:moveTo>
                        <a:cubicBezTo>
                          <a:pt x="569592" y="1458420"/>
                          <a:pt x="27538" y="1807667"/>
                          <a:pt x="396074" y="2512787"/>
                        </a:cubicBezTo>
                        <a:cubicBezTo>
                          <a:pt x="203078" y="2500449"/>
                          <a:pt x="198176" y="2497365"/>
                          <a:pt x="34116" y="2512787"/>
                        </a:cubicBezTo>
                        <a:cubicBezTo>
                          <a:pt x="-137213" y="1833587"/>
                          <a:pt x="402217" y="1444435"/>
                          <a:pt x="21292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1" name="Полилиния 30"/>
                  <p:cNvSpPr/>
                  <p:nvPr/>
                </p:nvSpPr>
                <p:spPr>
                  <a:xfrm rot="4065242" flipH="1">
                    <a:off x="10646685" y="3637743"/>
                    <a:ext cx="217575" cy="1294983"/>
                  </a:xfrm>
                  <a:custGeom>
                    <a:avLst/>
                    <a:gdLst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91149"/>
                      <a:gd name="connsiteY0" fmla="*/ 0 h 2510118"/>
                      <a:gd name="connsiteX1" fmla="*/ 376518 w 391149"/>
                      <a:gd name="connsiteY1" fmla="*/ 2510118 h 2510118"/>
                      <a:gd name="connsiteX2" fmla="*/ 0 w 391149"/>
                      <a:gd name="connsiteY2" fmla="*/ 2504141 h 2510118"/>
                      <a:gd name="connsiteX3" fmla="*/ 185271 w 391149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8314"/>
                      <a:gd name="connsiteY0" fmla="*/ 0 h 2510118"/>
                      <a:gd name="connsiteX1" fmla="*/ 376518 w 398314"/>
                      <a:gd name="connsiteY1" fmla="*/ 2510118 h 2510118"/>
                      <a:gd name="connsiteX2" fmla="*/ 0 w 398314"/>
                      <a:gd name="connsiteY2" fmla="*/ 2504141 h 2510118"/>
                      <a:gd name="connsiteX3" fmla="*/ 185271 w 398314"/>
                      <a:gd name="connsiteY3" fmla="*/ 0 h 2510118"/>
                      <a:gd name="connsiteX0" fmla="*/ 185271 w 390307"/>
                      <a:gd name="connsiteY0" fmla="*/ 0 h 2510118"/>
                      <a:gd name="connsiteX1" fmla="*/ 376518 w 390307"/>
                      <a:gd name="connsiteY1" fmla="*/ 2510118 h 2510118"/>
                      <a:gd name="connsiteX2" fmla="*/ 0 w 390307"/>
                      <a:gd name="connsiteY2" fmla="*/ 2504141 h 2510118"/>
                      <a:gd name="connsiteX3" fmla="*/ 185271 w 390307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87850"/>
                      <a:gd name="connsiteY0" fmla="*/ 0 h 2510118"/>
                      <a:gd name="connsiteX1" fmla="*/ 376518 w 387850"/>
                      <a:gd name="connsiteY1" fmla="*/ 2510118 h 2510118"/>
                      <a:gd name="connsiteX2" fmla="*/ 0 w 387850"/>
                      <a:gd name="connsiteY2" fmla="*/ 2504141 h 2510118"/>
                      <a:gd name="connsiteX3" fmla="*/ 185271 w 387850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185271 w 376518"/>
                      <a:gd name="connsiteY0" fmla="*/ 0 h 2510118"/>
                      <a:gd name="connsiteX1" fmla="*/ 376518 w 376518"/>
                      <a:gd name="connsiteY1" fmla="*/ 2510118 h 2510118"/>
                      <a:gd name="connsiteX2" fmla="*/ 0 w 376518"/>
                      <a:gd name="connsiteY2" fmla="*/ 2504141 h 2510118"/>
                      <a:gd name="connsiteX3" fmla="*/ 185271 w 376518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9044 w 410291"/>
                      <a:gd name="connsiteY0" fmla="*/ 0 h 2510118"/>
                      <a:gd name="connsiteX1" fmla="*/ 410291 w 410291"/>
                      <a:gd name="connsiteY1" fmla="*/ 2510118 h 2510118"/>
                      <a:gd name="connsiteX2" fmla="*/ 33773 w 410291"/>
                      <a:gd name="connsiteY2" fmla="*/ 2504141 h 2510118"/>
                      <a:gd name="connsiteX3" fmla="*/ 219044 w 410291"/>
                      <a:gd name="connsiteY3" fmla="*/ 0 h 2510118"/>
                      <a:gd name="connsiteX0" fmla="*/ 212927 w 404174"/>
                      <a:gd name="connsiteY0" fmla="*/ 0 h 2512787"/>
                      <a:gd name="connsiteX1" fmla="*/ 404174 w 404174"/>
                      <a:gd name="connsiteY1" fmla="*/ 2510118 h 2512787"/>
                      <a:gd name="connsiteX2" fmla="*/ 34116 w 404174"/>
                      <a:gd name="connsiteY2" fmla="*/ 2512787 h 2512787"/>
                      <a:gd name="connsiteX3" fmla="*/ 212927 w 4041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  <a:gd name="connsiteX0" fmla="*/ 212927 w 396074"/>
                      <a:gd name="connsiteY0" fmla="*/ 0 h 2512787"/>
                      <a:gd name="connsiteX1" fmla="*/ 396074 w 396074"/>
                      <a:gd name="connsiteY1" fmla="*/ 2512787 h 2512787"/>
                      <a:gd name="connsiteX2" fmla="*/ 34116 w 396074"/>
                      <a:gd name="connsiteY2" fmla="*/ 2512787 h 2512787"/>
                      <a:gd name="connsiteX3" fmla="*/ 212927 w 396074"/>
                      <a:gd name="connsiteY3" fmla="*/ 0 h 2512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6074" h="2512787">
                        <a:moveTo>
                          <a:pt x="212927" y="0"/>
                        </a:moveTo>
                        <a:cubicBezTo>
                          <a:pt x="569592" y="1458420"/>
                          <a:pt x="27538" y="1807667"/>
                          <a:pt x="396074" y="2512787"/>
                        </a:cubicBezTo>
                        <a:cubicBezTo>
                          <a:pt x="203078" y="2500449"/>
                          <a:pt x="198176" y="2497365"/>
                          <a:pt x="34116" y="2512787"/>
                        </a:cubicBezTo>
                        <a:cubicBezTo>
                          <a:pt x="-137213" y="1833587"/>
                          <a:pt x="402217" y="1444435"/>
                          <a:pt x="21292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" name="Группа 11"/>
                <p:cNvGrpSpPr/>
                <p:nvPr/>
              </p:nvGrpSpPr>
              <p:grpSpPr>
                <a:xfrm>
                  <a:off x="6153321" y="3335150"/>
                  <a:ext cx="3076652" cy="2388928"/>
                  <a:chOff x="6153321" y="3335150"/>
                  <a:chExt cx="3076652" cy="2388928"/>
                </a:xfrm>
              </p:grpSpPr>
              <p:sp>
                <p:nvSpPr>
                  <p:cNvPr id="20" name="Полилиния 19"/>
                  <p:cNvSpPr/>
                  <p:nvPr/>
                </p:nvSpPr>
                <p:spPr>
                  <a:xfrm>
                    <a:off x="6784747" y="3970819"/>
                    <a:ext cx="1818696" cy="1753259"/>
                  </a:xfrm>
                  <a:custGeom>
                    <a:avLst/>
                    <a:gdLst>
                      <a:gd name="connsiteX0" fmla="*/ 0 w 1818696"/>
                      <a:gd name="connsiteY0" fmla="*/ 555713 h 1747970"/>
                      <a:gd name="connsiteX1" fmla="*/ 964920 w 1818696"/>
                      <a:gd name="connsiteY1" fmla="*/ 1717658 h 1747970"/>
                      <a:gd name="connsiteX2" fmla="*/ 1091218 w 1818696"/>
                      <a:gd name="connsiteY2" fmla="*/ 1747970 h 1747970"/>
                      <a:gd name="connsiteX3" fmla="*/ 1818696 w 1818696"/>
                      <a:gd name="connsiteY3" fmla="*/ 682012 h 1747970"/>
                      <a:gd name="connsiteX4" fmla="*/ 1065958 w 1818696"/>
                      <a:gd name="connsiteY4" fmla="*/ 1520633 h 1747970"/>
                      <a:gd name="connsiteX5" fmla="*/ 1146789 w 1818696"/>
                      <a:gd name="connsiteY5" fmla="*/ 0 h 1747970"/>
                      <a:gd name="connsiteX6" fmla="*/ 990179 w 1818696"/>
                      <a:gd name="connsiteY6" fmla="*/ 1485269 h 1747970"/>
                      <a:gd name="connsiteX7" fmla="*/ 0 w 1818696"/>
                      <a:gd name="connsiteY7" fmla="*/ 555713 h 1747970"/>
                      <a:gd name="connsiteX0" fmla="*/ 0 w 1818696"/>
                      <a:gd name="connsiteY0" fmla="*/ 555713 h 1747970"/>
                      <a:gd name="connsiteX1" fmla="*/ 964920 w 1818696"/>
                      <a:gd name="connsiteY1" fmla="*/ 1717658 h 1747970"/>
                      <a:gd name="connsiteX2" fmla="*/ 1091218 w 1818696"/>
                      <a:gd name="connsiteY2" fmla="*/ 1747970 h 1747970"/>
                      <a:gd name="connsiteX3" fmla="*/ 1818696 w 1818696"/>
                      <a:gd name="connsiteY3" fmla="*/ 682012 h 1747970"/>
                      <a:gd name="connsiteX4" fmla="*/ 1065958 w 1818696"/>
                      <a:gd name="connsiteY4" fmla="*/ 1520633 h 1747970"/>
                      <a:gd name="connsiteX5" fmla="*/ 1146789 w 1818696"/>
                      <a:gd name="connsiteY5" fmla="*/ 0 h 1747970"/>
                      <a:gd name="connsiteX6" fmla="*/ 961194 w 1818696"/>
                      <a:gd name="connsiteY6" fmla="*/ 1536084 h 1747970"/>
                      <a:gd name="connsiteX7" fmla="*/ 0 w 1818696"/>
                      <a:gd name="connsiteY7" fmla="*/ 555713 h 1747970"/>
                      <a:gd name="connsiteX0" fmla="*/ 0 w 1818696"/>
                      <a:gd name="connsiteY0" fmla="*/ 555713 h 1747970"/>
                      <a:gd name="connsiteX1" fmla="*/ 964920 w 1818696"/>
                      <a:gd name="connsiteY1" fmla="*/ 1717658 h 1747970"/>
                      <a:gd name="connsiteX2" fmla="*/ 1091218 w 1818696"/>
                      <a:gd name="connsiteY2" fmla="*/ 1747970 h 1747970"/>
                      <a:gd name="connsiteX3" fmla="*/ 1818696 w 1818696"/>
                      <a:gd name="connsiteY3" fmla="*/ 682012 h 1747970"/>
                      <a:gd name="connsiteX4" fmla="*/ 1105977 w 1818696"/>
                      <a:gd name="connsiteY4" fmla="*/ 1536084 h 1747970"/>
                      <a:gd name="connsiteX5" fmla="*/ 1146789 w 1818696"/>
                      <a:gd name="connsiteY5" fmla="*/ 0 h 1747970"/>
                      <a:gd name="connsiteX6" fmla="*/ 961194 w 1818696"/>
                      <a:gd name="connsiteY6" fmla="*/ 1536084 h 1747970"/>
                      <a:gd name="connsiteX7" fmla="*/ 0 w 1818696"/>
                      <a:gd name="connsiteY7" fmla="*/ 555713 h 1747970"/>
                      <a:gd name="connsiteX0" fmla="*/ 0 w 1818696"/>
                      <a:gd name="connsiteY0" fmla="*/ 555713 h 1753259"/>
                      <a:gd name="connsiteX1" fmla="*/ 964920 w 1818696"/>
                      <a:gd name="connsiteY1" fmla="*/ 1717658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536084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97390 w 1818696"/>
                      <a:gd name="connsiteY6" fmla="*/ 1499888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97390 w 1818696"/>
                      <a:gd name="connsiteY6" fmla="*/ 1499888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536084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  <a:gd name="connsiteX0" fmla="*/ 0 w 1818696"/>
                      <a:gd name="connsiteY0" fmla="*/ 555713 h 1753259"/>
                      <a:gd name="connsiteX1" fmla="*/ 961194 w 1818696"/>
                      <a:gd name="connsiteY1" fmla="*/ 1717063 h 1753259"/>
                      <a:gd name="connsiteX2" fmla="*/ 1105977 w 1818696"/>
                      <a:gd name="connsiteY2" fmla="*/ 1753259 h 1753259"/>
                      <a:gd name="connsiteX3" fmla="*/ 1818696 w 1818696"/>
                      <a:gd name="connsiteY3" fmla="*/ 682012 h 1753259"/>
                      <a:gd name="connsiteX4" fmla="*/ 1105977 w 1818696"/>
                      <a:gd name="connsiteY4" fmla="*/ 1499888 h 1753259"/>
                      <a:gd name="connsiteX5" fmla="*/ 1146789 w 1818696"/>
                      <a:gd name="connsiteY5" fmla="*/ 0 h 1753259"/>
                      <a:gd name="connsiteX6" fmla="*/ 961194 w 1818696"/>
                      <a:gd name="connsiteY6" fmla="*/ 1463692 h 1753259"/>
                      <a:gd name="connsiteX7" fmla="*/ 0 w 1818696"/>
                      <a:gd name="connsiteY7" fmla="*/ 555713 h 1753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18696" h="1753259">
                        <a:moveTo>
                          <a:pt x="0" y="555713"/>
                        </a:moveTo>
                        <a:cubicBezTo>
                          <a:pt x="444701" y="901498"/>
                          <a:pt x="784188" y="1339537"/>
                          <a:pt x="961194" y="1717063"/>
                        </a:cubicBezTo>
                        <a:lnTo>
                          <a:pt x="1105977" y="1753259"/>
                        </a:lnTo>
                        <a:cubicBezTo>
                          <a:pt x="1187495" y="1482266"/>
                          <a:pt x="1440972" y="962651"/>
                          <a:pt x="1818696" y="682012"/>
                        </a:cubicBezTo>
                        <a:cubicBezTo>
                          <a:pt x="1463274" y="899818"/>
                          <a:pt x="1171566" y="1298092"/>
                          <a:pt x="1105977" y="1499888"/>
                        </a:cubicBezTo>
                        <a:cubicBezTo>
                          <a:pt x="1001747" y="812669"/>
                          <a:pt x="1040815" y="540716"/>
                          <a:pt x="1146789" y="0"/>
                        </a:cubicBezTo>
                        <a:cubicBezTo>
                          <a:pt x="986180" y="503839"/>
                          <a:pt x="905196" y="832443"/>
                          <a:pt x="961194" y="1463692"/>
                        </a:cubicBezTo>
                        <a:cubicBezTo>
                          <a:pt x="742827" y="1156131"/>
                          <a:pt x="441516" y="828422"/>
                          <a:pt x="0" y="555713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1" name="Полилиния 20"/>
                  <p:cNvSpPr/>
                  <p:nvPr/>
                </p:nvSpPr>
                <p:spPr>
                  <a:xfrm>
                    <a:off x="6153321" y="4136317"/>
                    <a:ext cx="1266856" cy="1136616"/>
                  </a:xfrm>
                  <a:custGeom>
                    <a:avLst/>
                    <a:gdLst>
                      <a:gd name="connsiteX0" fmla="*/ 487468 w 1379565"/>
                      <a:gd name="connsiteY0" fmla="*/ 19116 h 831562"/>
                      <a:gd name="connsiteX1" fmla="*/ 1379565 w 1379565"/>
                      <a:gd name="connsiteY1" fmla="*/ 213466 h 831562"/>
                      <a:gd name="connsiteX2" fmla="*/ 0 w 1379565"/>
                      <a:gd name="connsiteY2" fmla="*/ 0 h 831562"/>
                      <a:gd name="connsiteX3" fmla="*/ 1236193 w 1379565"/>
                      <a:gd name="connsiteY3" fmla="*/ 831562 h 831562"/>
                      <a:gd name="connsiteX4" fmla="*/ 487468 w 1379565"/>
                      <a:gd name="connsiteY4" fmla="*/ 19116 h 831562"/>
                      <a:gd name="connsiteX0" fmla="*/ 487468 w 1379565"/>
                      <a:gd name="connsiteY0" fmla="*/ 128393 h 940839"/>
                      <a:gd name="connsiteX1" fmla="*/ 1379565 w 1379565"/>
                      <a:gd name="connsiteY1" fmla="*/ 322743 h 940839"/>
                      <a:gd name="connsiteX2" fmla="*/ 0 w 1379565"/>
                      <a:gd name="connsiteY2" fmla="*/ 109277 h 940839"/>
                      <a:gd name="connsiteX3" fmla="*/ 1236193 w 1379565"/>
                      <a:gd name="connsiteY3" fmla="*/ 940839 h 940839"/>
                      <a:gd name="connsiteX4" fmla="*/ 487468 w 1379565"/>
                      <a:gd name="connsiteY4" fmla="*/ 128393 h 940839"/>
                      <a:gd name="connsiteX0" fmla="*/ 414042 w 1306139"/>
                      <a:gd name="connsiteY0" fmla="*/ 208203 h 1020649"/>
                      <a:gd name="connsiteX1" fmla="*/ 1306139 w 1306139"/>
                      <a:gd name="connsiteY1" fmla="*/ 402553 h 1020649"/>
                      <a:gd name="connsiteX2" fmla="*/ 0 w 1306139"/>
                      <a:gd name="connsiteY2" fmla="*/ 96351 h 1020649"/>
                      <a:gd name="connsiteX3" fmla="*/ 1162767 w 1306139"/>
                      <a:gd name="connsiteY3" fmla="*/ 1020649 h 1020649"/>
                      <a:gd name="connsiteX4" fmla="*/ 414042 w 1306139"/>
                      <a:gd name="connsiteY4" fmla="*/ 208203 h 1020649"/>
                      <a:gd name="connsiteX0" fmla="*/ 414042 w 1306139"/>
                      <a:gd name="connsiteY0" fmla="*/ 208203 h 1020649"/>
                      <a:gd name="connsiteX1" fmla="*/ 1306139 w 1306139"/>
                      <a:gd name="connsiteY1" fmla="*/ 402553 h 1020649"/>
                      <a:gd name="connsiteX2" fmla="*/ 0 w 1306139"/>
                      <a:gd name="connsiteY2" fmla="*/ 96351 h 1020649"/>
                      <a:gd name="connsiteX3" fmla="*/ 1162767 w 1306139"/>
                      <a:gd name="connsiteY3" fmla="*/ 1020649 h 1020649"/>
                      <a:gd name="connsiteX4" fmla="*/ 414042 w 1306139"/>
                      <a:gd name="connsiteY4" fmla="*/ 208203 h 1020649"/>
                      <a:gd name="connsiteX0" fmla="*/ 414042 w 1306139"/>
                      <a:gd name="connsiteY0" fmla="*/ 252868 h 1065314"/>
                      <a:gd name="connsiteX1" fmla="*/ 1306139 w 1306139"/>
                      <a:gd name="connsiteY1" fmla="*/ 447218 h 1065314"/>
                      <a:gd name="connsiteX2" fmla="*/ 0 w 1306139"/>
                      <a:gd name="connsiteY2" fmla="*/ 141016 h 1065314"/>
                      <a:gd name="connsiteX3" fmla="*/ 1162767 w 1306139"/>
                      <a:gd name="connsiteY3" fmla="*/ 1065314 h 1065314"/>
                      <a:gd name="connsiteX4" fmla="*/ 414042 w 1306139"/>
                      <a:gd name="connsiteY4" fmla="*/ 252868 h 1065314"/>
                      <a:gd name="connsiteX0" fmla="*/ 486434 w 1378531"/>
                      <a:gd name="connsiteY0" fmla="*/ 280982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486434 w 1378531"/>
                      <a:gd name="connsiteY4" fmla="*/ 280982 h 1093428"/>
                      <a:gd name="connsiteX0" fmla="*/ 506742 w 1378531"/>
                      <a:gd name="connsiteY0" fmla="*/ 277718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506742 w 1378531"/>
                      <a:gd name="connsiteY4" fmla="*/ 277718 h 1093428"/>
                      <a:gd name="connsiteX0" fmla="*/ 506742 w 1378531"/>
                      <a:gd name="connsiteY0" fmla="*/ 277718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506742 w 1378531"/>
                      <a:gd name="connsiteY4" fmla="*/ 277718 h 1093428"/>
                      <a:gd name="connsiteX0" fmla="*/ 506742 w 1378531"/>
                      <a:gd name="connsiteY0" fmla="*/ 277718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506742 w 1378531"/>
                      <a:gd name="connsiteY4" fmla="*/ 277718 h 1093428"/>
                      <a:gd name="connsiteX0" fmla="*/ 506742 w 1339248"/>
                      <a:gd name="connsiteY0" fmla="*/ 260433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06742 w 1339248"/>
                      <a:gd name="connsiteY4" fmla="*/ 260433 h 1076143"/>
                      <a:gd name="connsiteX0" fmla="*/ 506742 w 1339248"/>
                      <a:gd name="connsiteY0" fmla="*/ 260433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06742 w 1339248"/>
                      <a:gd name="connsiteY4" fmla="*/ 260433 h 1076143"/>
                      <a:gd name="connsiteX0" fmla="*/ 579134 w 1339248"/>
                      <a:gd name="connsiteY0" fmla="*/ 296628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79134 w 1339248"/>
                      <a:gd name="connsiteY4" fmla="*/ 296628 h 1076143"/>
                      <a:gd name="connsiteX0" fmla="*/ 579134 w 1339248"/>
                      <a:gd name="connsiteY0" fmla="*/ 296628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79134 w 1339248"/>
                      <a:gd name="connsiteY4" fmla="*/ 296628 h 1076143"/>
                      <a:gd name="connsiteX0" fmla="*/ 579134 w 1303052"/>
                      <a:gd name="connsiteY0" fmla="*/ 285647 h 1065162"/>
                      <a:gd name="connsiteX1" fmla="*/ 1303052 w 1303052"/>
                      <a:gd name="connsiteY1" fmla="*/ 611410 h 1065162"/>
                      <a:gd name="connsiteX2" fmla="*/ 0 w 1303052"/>
                      <a:gd name="connsiteY2" fmla="*/ 104668 h 1065162"/>
                      <a:gd name="connsiteX3" fmla="*/ 1235159 w 1303052"/>
                      <a:gd name="connsiteY3" fmla="*/ 1065162 h 1065162"/>
                      <a:gd name="connsiteX4" fmla="*/ 579134 w 1303052"/>
                      <a:gd name="connsiteY4" fmla="*/ 285647 h 1065162"/>
                      <a:gd name="connsiteX0" fmla="*/ 579134 w 1303052"/>
                      <a:gd name="connsiteY0" fmla="*/ 285647 h 1065162"/>
                      <a:gd name="connsiteX1" fmla="*/ 1303052 w 1303052"/>
                      <a:gd name="connsiteY1" fmla="*/ 611410 h 1065162"/>
                      <a:gd name="connsiteX2" fmla="*/ 0 w 1303052"/>
                      <a:gd name="connsiteY2" fmla="*/ 104668 h 1065162"/>
                      <a:gd name="connsiteX3" fmla="*/ 1235159 w 1303052"/>
                      <a:gd name="connsiteY3" fmla="*/ 1065162 h 1065162"/>
                      <a:gd name="connsiteX4" fmla="*/ 579134 w 1303052"/>
                      <a:gd name="connsiteY4" fmla="*/ 285647 h 1065162"/>
                      <a:gd name="connsiteX0" fmla="*/ 579134 w 1266856"/>
                      <a:gd name="connsiteY0" fmla="*/ 285647 h 1065162"/>
                      <a:gd name="connsiteX1" fmla="*/ 1266856 w 1266856"/>
                      <a:gd name="connsiteY1" fmla="*/ 611409 h 1065162"/>
                      <a:gd name="connsiteX2" fmla="*/ 0 w 1266856"/>
                      <a:gd name="connsiteY2" fmla="*/ 104668 h 1065162"/>
                      <a:gd name="connsiteX3" fmla="*/ 1235159 w 1266856"/>
                      <a:gd name="connsiteY3" fmla="*/ 1065162 h 1065162"/>
                      <a:gd name="connsiteX4" fmla="*/ 579134 w 1266856"/>
                      <a:gd name="connsiteY4" fmla="*/ 285647 h 1065162"/>
                      <a:gd name="connsiteX0" fmla="*/ 579134 w 1266856"/>
                      <a:gd name="connsiteY0" fmla="*/ 338244 h 1117759"/>
                      <a:gd name="connsiteX1" fmla="*/ 1266856 w 1266856"/>
                      <a:gd name="connsiteY1" fmla="*/ 664006 h 1117759"/>
                      <a:gd name="connsiteX2" fmla="*/ 0 w 1266856"/>
                      <a:gd name="connsiteY2" fmla="*/ 157265 h 1117759"/>
                      <a:gd name="connsiteX3" fmla="*/ 1235159 w 1266856"/>
                      <a:gd name="connsiteY3" fmla="*/ 1117759 h 1117759"/>
                      <a:gd name="connsiteX4" fmla="*/ 579134 w 1266856"/>
                      <a:gd name="connsiteY4" fmla="*/ 338244 h 1117759"/>
                      <a:gd name="connsiteX0" fmla="*/ 579134 w 1266856"/>
                      <a:gd name="connsiteY0" fmla="*/ 393569 h 1173084"/>
                      <a:gd name="connsiteX1" fmla="*/ 1266856 w 1266856"/>
                      <a:gd name="connsiteY1" fmla="*/ 719331 h 1173084"/>
                      <a:gd name="connsiteX2" fmla="*/ 0 w 1266856"/>
                      <a:gd name="connsiteY2" fmla="*/ 140198 h 1173084"/>
                      <a:gd name="connsiteX3" fmla="*/ 1235159 w 1266856"/>
                      <a:gd name="connsiteY3" fmla="*/ 1173084 h 1173084"/>
                      <a:gd name="connsiteX4" fmla="*/ 579134 w 1266856"/>
                      <a:gd name="connsiteY4" fmla="*/ 393569 h 1173084"/>
                      <a:gd name="connsiteX0" fmla="*/ 579134 w 1266856"/>
                      <a:gd name="connsiteY0" fmla="*/ 393569 h 1173084"/>
                      <a:gd name="connsiteX1" fmla="*/ 1266856 w 1266856"/>
                      <a:gd name="connsiteY1" fmla="*/ 719331 h 1173084"/>
                      <a:gd name="connsiteX2" fmla="*/ 0 w 1266856"/>
                      <a:gd name="connsiteY2" fmla="*/ 140198 h 1173084"/>
                      <a:gd name="connsiteX3" fmla="*/ 1235159 w 1266856"/>
                      <a:gd name="connsiteY3" fmla="*/ 1173084 h 1173084"/>
                      <a:gd name="connsiteX4" fmla="*/ 579134 w 1266856"/>
                      <a:gd name="connsiteY4" fmla="*/ 393569 h 1173084"/>
                      <a:gd name="connsiteX0" fmla="*/ 579134 w 1266856"/>
                      <a:gd name="connsiteY0" fmla="*/ 393569 h 1173084"/>
                      <a:gd name="connsiteX1" fmla="*/ 1266856 w 1266856"/>
                      <a:gd name="connsiteY1" fmla="*/ 719331 h 1173084"/>
                      <a:gd name="connsiteX2" fmla="*/ 0 w 1266856"/>
                      <a:gd name="connsiteY2" fmla="*/ 140198 h 1173084"/>
                      <a:gd name="connsiteX3" fmla="*/ 1235159 w 1266856"/>
                      <a:gd name="connsiteY3" fmla="*/ 1173084 h 1173084"/>
                      <a:gd name="connsiteX4" fmla="*/ 579134 w 1266856"/>
                      <a:gd name="connsiteY4" fmla="*/ 393569 h 1173084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6856" h="1136616">
                        <a:moveTo>
                          <a:pt x="579134" y="357101"/>
                        </a:moveTo>
                        <a:cubicBezTo>
                          <a:pt x="882914" y="351803"/>
                          <a:pt x="1195806" y="458809"/>
                          <a:pt x="1266856" y="682863"/>
                        </a:cubicBezTo>
                        <a:cubicBezTo>
                          <a:pt x="1030080" y="12729"/>
                          <a:pt x="335614" y="-127801"/>
                          <a:pt x="0" y="103730"/>
                        </a:cubicBezTo>
                        <a:cubicBezTo>
                          <a:pt x="195084" y="269623"/>
                          <a:pt x="237210" y="709501"/>
                          <a:pt x="1235159" y="1136616"/>
                        </a:cubicBezTo>
                        <a:cubicBezTo>
                          <a:pt x="920925" y="934149"/>
                          <a:pt x="581170" y="632884"/>
                          <a:pt x="579134" y="357101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2" name="Полилиния 21"/>
                  <p:cNvSpPr/>
                  <p:nvPr/>
                </p:nvSpPr>
                <p:spPr>
                  <a:xfrm flipH="1">
                    <a:off x="8071703" y="4329649"/>
                    <a:ext cx="1158270" cy="960079"/>
                  </a:xfrm>
                  <a:custGeom>
                    <a:avLst/>
                    <a:gdLst>
                      <a:gd name="connsiteX0" fmla="*/ 487468 w 1379565"/>
                      <a:gd name="connsiteY0" fmla="*/ 19116 h 831562"/>
                      <a:gd name="connsiteX1" fmla="*/ 1379565 w 1379565"/>
                      <a:gd name="connsiteY1" fmla="*/ 213466 h 831562"/>
                      <a:gd name="connsiteX2" fmla="*/ 0 w 1379565"/>
                      <a:gd name="connsiteY2" fmla="*/ 0 h 831562"/>
                      <a:gd name="connsiteX3" fmla="*/ 1236193 w 1379565"/>
                      <a:gd name="connsiteY3" fmla="*/ 831562 h 831562"/>
                      <a:gd name="connsiteX4" fmla="*/ 487468 w 1379565"/>
                      <a:gd name="connsiteY4" fmla="*/ 19116 h 831562"/>
                      <a:gd name="connsiteX0" fmla="*/ 487468 w 1379565"/>
                      <a:gd name="connsiteY0" fmla="*/ 128393 h 940839"/>
                      <a:gd name="connsiteX1" fmla="*/ 1379565 w 1379565"/>
                      <a:gd name="connsiteY1" fmla="*/ 322743 h 940839"/>
                      <a:gd name="connsiteX2" fmla="*/ 0 w 1379565"/>
                      <a:gd name="connsiteY2" fmla="*/ 109277 h 940839"/>
                      <a:gd name="connsiteX3" fmla="*/ 1236193 w 1379565"/>
                      <a:gd name="connsiteY3" fmla="*/ 940839 h 940839"/>
                      <a:gd name="connsiteX4" fmla="*/ 487468 w 1379565"/>
                      <a:gd name="connsiteY4" fmla="*/ 128393 h 940839"/>
                      <a:gd name="connsiteX0" fmla="*/ 414042 w 1306139"/>
                      <a:gd name="connsiteY0" fmla="*/ 208203 h 1020649"/>
                      <a:gd name="connsiteX1" fmla="*/ 1306139 w 1306139"/>
                      <a:gd name="connsiteY1" fmla="*/ 402553 h 1020649"/>
                      <a:gd name="connsiteX2" fmla="*/ 0 w 1306139"/>
                      <a:gd name="connsiteY2" fmla="*/ 96351 h 1020649"/>
                      <a:gd name="connsiteX3" fmla="*/ 1162767 w 1306139"/>
                      <a:gd name="connsiteY3" fmla="*/ 1020649 h 1020649"/>
                      <a:gd name="connsiteX4" fmla="*/ 414042 w 1306139"/>
                      <a:gd name="connsiteY4" fmla="*/ 208203 h 1020649"/>
                      <a:gd name="connsiteX0" fmla="*/ 414042 w 1306139"/>
                      <a:gd name="connsiteY0" fmla="*/ 208203 h 1020649"/>
                      <a:gd name="connsiteX1" fmla="*/ 1306139 w 1306139"/>
                      <a:gd name="connsiteY1" fmla="*/ 402553 h 1020649"/>
                      <a:gd name="connsiteX2" fmla="*/ 0 w 1306139"/>
                      <a:gd name="connsiteY2" fmla="*/ 96351 h 1020649"/>
                      <a:gd name="connsiteX3" fmla="*/ 1162767 w 1306139"/>
                      <a:gd name="connsiteY3" fmla="*/ 1020649 h 1020649"/>
                      <a:gd name="connsiteX4" fmla="*/ 414042 w 1306139"/>
                      <a:gd name="connsiteY4" fmla="*/ 208203 h 1020649"/>
                      <a:gd name="connsiteX0" fmla="*/ 414042 w 1306139"/>
                      <a:gd name="connsiteY0" fmla="*/ 252868 h 1065314"/>
                      <a:gd name="connsiteX1" fmla="*/ 1306139 w 1306139"/>
                      <a:gd name="connsiteY1" fmla="*/ 447218 h 1065314"/>
                      <a:gd name="connsiteX2" fmla="*/ 0 w 1306139"/>
                      <a:gd name="connsiteY2" fmla="*/ 141016 h 1065314"/>
                      <a:gd name="connsiteX3" fmla="*/ 1162767 w 1306139"/>
                      <a:gd name="connsiteY3" fmla="*/ 1065314 h 1065314"/>
                      <a:gd name="connsiteX4" fmla="*/ 414042 w 1306139"/>
                      <a:gd name="connsiteY4" fmla="*/ 252868 h 1065314"/>
                      <a:gd name="connsiteX0" fmla="*/ 486434 w 1378531"/>
                      <a:gd name="connsiteY0" fmla="*/ 280982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486434 w 1378531"/>
                      <a:gd name="connsiteY4" fmla="*/ 280982 h 1093428"/>
                      <a:gd name="connsiteX0" fmla="*/ 506742 w 1378531"/>
                      <a:gd name="connsiteY0" fmla="*/ 277718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506742 w 1378531"/>
                      <a:gd name="connsiteY4" fmla="*/ 277718 h 1093428"/>
                      <a:gd name="connsiteX0" fmla="*/ 506742 w 1378531"/>
                      <a:gd name="connsiteY0" fmla="*/ 277718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506742 w 1378531"/>
                      <a:gd name="connsiteY4" fmla="*/ 277718 h 1093428"/>
                      <a:gd name="connsiteX0" fmla="*/ 506742 w 1378531"/>
                      <a:gd name="connsiteY0" fmla="*/ 277718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506742 w 1378531"/>
                      <a:gd name="connsiteY4" fmla="*/ 277718 h 1093428"/>
                      <a:gd name="connsiteX0" fmla="*/ 506742 w 1339248"/>
                      <a:gd name="connsiteY0" fmla="*/ 260433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06742 w 1339248"/>
                      <a:gd name="connsiteY4" fmla="*/ 260433 h 1076143"/>
                      <a:gd name="connsiteX0" fmla="*/ 506742 w 1339248"/>
                      <a:gd name="connsiteY0" fmla="*/ 260433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06742 w 1339248"/>
                      <a:gd name="connsiteY4" fmla="*/ 260433 h 1076143"/>
                      <a:gd name="connsiteX0" fmla="*/ 579134 w 1339248"/>
                      <a:gd name="connsiteY0" fmla="*/ 296628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79134 w 1339248"/>
                      <a:gd name="connsiteY4" fmla="*/ 296628 h 1076143"/>
                      <a:gd name="connsiteX0" fmla="*/ 579134 w 1339248"/>
                      <a:gd name="connsiteY0" fmla="*/ 296628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79134 w 1339248"/>
                      <a:gd name="connsiteY4" fmla="*/ 296628 h 1076143"/>
                      <a:gd name="connsiteX0" fmla="*/ 579134 w 1303052"/>
                      <a:gd name="connsiteY0" fmla="*/ 285647 h 1065162"/>
                      <a:gd name="connsiteX1" fmla="*/ 1303052 w 1303052"/>
                      <a:gd name="connsiteY1" fmla="*/ 611410 h 1065162"/>
                      <a:gd name="connsiteX2" fmla="*/ 0 w 1303052"/>
                      <a:gd name="connsiteY2" fmla="*/ 104668 h 1065162"/>
                      <a:gd name="connsiteX3" fmla="*/ 1235159 w 1303052"/>
                      <a:gd name="connsiteY3" fmla="*/ 1065162 h 1065162"/>
                      <a:gd name="connsiteX4" fmla="*/ 579134 w 1303052"/>
                      <a:gd name="connsiteY4" fmla="*/ 285647 h 1065162"/>
                      <a:gd name="connsiteX0" fmla="*/ 579134 w 1303052"/>
                      <a:gd name="connsiteY0" fmla="*/ 285647 h 1065162"/>
                      <a:gd name="connsiteX1" fmla="*/ 1303052 w 1303052"/>
                      <a:gd name="connsiteY1" fmla="*/ 611410 h 1065162"/>
                      <a:gd name="connsiteX2" fmla="*/ 0 w 1303052"/>
                      <a:gd name="connsiteY2" fmla="*/ 104668 h 1065162"/>
                      <a:gd name="connsiteX3" fmla="*/ 1235159 w 1303052"/>
                      <a:gd name="connsiteY3" fmla="*/ 1065162 h 1065162"/>
                      <a:gd name="connsiteX4" fmla="*/ 579134 w 1303052"/>
                      <a:gd name="connsiteY4" fmla="*/ 285647 h 1065162"/>
                      <a:gd name="connsiteX0" fmla="*/ 579134 w 1266856"/>
                      <a:gd name="connsiteY0" fmla="*/ 285647 h 1065162"/>
                      <a:gd name="connsiteX1" fmla="*/ 1266856 w 1266856"/>
                      <a:gd name="connsiteY1" fmla="*/ 611409 h 1065162"/>
                      <a:gd name="connsiteX2" fmla="*/ 0 w 1266856"/>
                      <a:gd name="connsiteY2" fmla="*/ 104668 h 1065162"/>
                      <a:gd name="connsiteX3" fmla="*/ 1235159 w 1266856"/>
                      <a:gd name="connsiteY3" fmla="*/ 1065162 h 1065162"/>
                      <a:gd name="connsiteX4" fmla="*/ 579134 w 1266856"/>
                      <a:gd name="connsiteY4" fmla="*/ 285647 h 1065162"/>
                      <a:gd name="connsiteX0" fmla="*/ 579134 w 1266856"/>
                      <a:gd name="connsiteY0" fmla="*/ 338244 h 1117759"/>
                      <a:gd name="connsiteX1" fmla="*/ 1266856 w 1266856"/>
                      <a:gd name="connsiteY1" fmla="*/ 664006 h 1117759"/>
                      <a:gd name="connsiteX2" fmla="*/ 0 w 1266856"/>
                      <a:gd name="connsiteY2" fmla="*/ 157265 h 1117759"/>
                      <a:gd name="connsiteX3" fmla="*/ 1235159 w 1266856"/>
                      <a:gd name="connsiteY3" fmla="*/ 1117759 h 1117759"/>
                      <a:gd name="connsiteX4" fmla="*/ 579134 w 1266856"/>
                      <a:gd name="connsiteY4" fmla="*/ 338244 h 1117759"/>
                      <a:gd name="connsiteX0" fmla="*/ 579134 w 1266856"/>
                      <a:gd name="connsiteY0" fmla="*/ 393569 h 1173084"/>
                      <a:gd name="connsiteX1" fmla="*/ 1266856 w 1266856"/>
                      <a:gd name="connsiteY1" fmla="*/ 719331 h 1173084"/>
                      <a:gd name="connsiteX2" fmla="*/ 0 w 1266856"/>
                      <a:gd name="connsiteY2" fmla="*/ 140198 h 1173084"/>
                      <a:gd name="connsiteX3" fmla="*/ 1235159 w 1266856"/>
                      <a:gd name="connsiteY3" fmla="*/ 1173084 h 1173084"/>
                      <a:gd name="connsiteX4" fmla="*/ 579134 w 1266856"/>
                      <a:gd name="connsiteY4" fmla="*/ 393569 h 1173084"/>
                      <a:gd name="connsiteX0" fmla="*/ 579134 w 1266856"/>
                      <a:gd name="connsiteY0" fmla="*/ 393569 h 1173084"/>
                      <a:gd name="connsiteX1" fmla="*/ 1266856 w 1266856"/>
                      <a:gd name="connsiteY1" fmla="*/ 719331 h 1173084"/>
                      <a:gd name="connsiteX2" fmla="*/ 0 w 1266856"/>
                      <a:gd name="connsiteY2" fmla="*/ 140198 h 1173084"/>
                      <a:gd name="connsiteX3" fmla="*/ 1235159 w 1266856"/>
                      <a:gd name="connsiteY3" fmla="*/ 1173084 h 1173084"/>
                      <a:gd name="connsiteX4" fmla="*/ 579134 w 1266856"/>
                      <a:gd name="connsiteY4" fmla="*/ 393569 h 1173084"/>
                      <a:gd name="connsiteX0" fmla="*/ 579134 w 1266856"/>
                      <a:gd name="connsiteY0" fmla="*/ 393569 h 1173084"/>
                      <a:gd name="connsiteX1" fmla="*/ 1266856 w 1266856"/>
                      <a:gd name="connsiteY1" fmla="*/ 719331 h 1173084"/>
                      <a:gd name="connsiteX2" fmla="*/ 0 w 1266856"/>
                      <a:gd name="connsiteY2" fmla="*/ 140198 h 1173084"/>
                      <a:gd name="connsiteX3" fmla="*/ 1235159 w 1266856"/>
                      <a:gd name="connsiteY3" fmla="*/ 1173084 h 1173084"/>
                      <a:gd name="connsiteX4" fmla="*/ 579134 w 1266856"/>
                      <a:gd name="connsiteY4" fmla="*/ 393569 h 1173084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303053"/>
                      <a:gd name="connsiteY0" fmla="*/ 345238 h 1124753"/>
                      <a:gd name="connsiteX1" fmla="*/ 1303053 w 1303053"/>
                      <a:gd name="connsiteY1" fmla="*/ 733764 h 1124753"/>
                      <a:gd name="connsiteX2" fmla="*/ 0 w 1303053"/>
                      <a:gd name="connsiteY2" fmla="*/ 91867 h 1124753"/>
                      <a:gd name="connsiteX3" fmla="*/ 1235159 w 1303053"/>
                      <a:gd name="connsiteY3" fmla="*/ 1124753 h 1124753"/>
                      <a:gd name="connsiteX4" fmla="*/ 579134 w 1303053"/>
                      <a:gd name="connsiteY4" fmla="*/ 345238 h 1124753"/>
                      <a:gd name="connsiteX0" fmla="*/ 579134 w 1303053"/>
                      <a:gd name="connsiteY0" fmla="*/ 345238 h 1023331"/>
                      <a:gd name="connsiteX1" fmla="*/ 1303053 w 1303053"/>
                      <a:gd name="connsiteY1" fmla="*/ 733764 h 1023331"/>
                      <a:gd name="connsiteX2" fmla="*/ 0 w 1303053"/>
                      <a:gd name="connsiteY2" fmla="*/ 91867 h 1023331"/>
                      <a:gd name="connsiteX3" fmla="*/ 1085877 w 1303053"/>
                      <a:gd name="connsiteY3" fmla="*/ 1023331 h 1023331"/>
                      <a:gd name="connsiteX4" fmla="*/ 579134 w 1303053"/>
                      <a:gd name="connsiteY4" fmla="*/ 345238 h 1023331"/>
                      <a:gd name="connsiteX0" fmla="*/ 579134 w 1303053"/>
                      <a:gd name="connsiteY0" fmla="*/ 323424 h 1001517"/>
                      <a:gd name="connsiteX1" fmla="*/ 1303053 w 1303053"/>
                      <a:gd name="connsiteY1" fmla="*/ 711950 h 1001517"/>
                      <a:gd name="connsiteX2" fmla="*/ 0 w 1303053"/>
                      <a:gd name="connsiteY2" fmla="*/ 96620 h 1001517"/>
                      <a:gd name="connsiteX3" fmla="*/ 1085877 w 1303053"/>
                      <a:gd name="connsiteY3" fmla="*/ 1001517 h 1001517"/>
                      <a:gd name="connsiteX4" fmla="*/ 579134 w 1303053"/>
                      <a:gd name="connsiteY4" fmla="*/ 323424 h 1001517"/>
                      <a:gd name="connsiteX0" fmla="*/ 579134 w 1303053"/>
                      <a:gd name="connsiteY0" fmla="*/ 323424 h 1001517"/>
                      <a:gd name="connsiteX1" fmla="*/ 1303053 w 1303053"/>
                      <a:gd name="connsiteY1" fmla="*/ 711950 h 1001517"/>
                      <a:gd name="connsiteX2" fmla="*/ 0 w 1303053"/>
                      <a:gd name="connsiteY2" fmla="*/ 96620 h 1001517"/>
                      <a:gd name="connsiteX3" fmla="*/ 1085877 w 1303053"/>
                      <a:gd name="connsiteY3" fmla="*/ 1001517 h 1001517"/>
                      <a:gd name="connsiteX4" fmla="*/ 579134 w 1303053"/>
                      <a:gd name="connsiteY4" fmla="*/ 323424 h 1001517"/>
                      <a:gd name="connsiteX0" fmla="*/ 579134 w 1303053"/>
                      <a:gd name="connsiteY0" fmla="*/ 282292 h 960385"/>
                      <a:gd name="connsiteX1" fmla="*/ 1303053 w 1303053"/>
                      <a:gd name="connsiteY1" fmla="*/ 670818 h 960385"/>
                      <a:gd name="connsiteX2" fmla="*/ 0 w 1303053"/>
                      <a:gd name="connsiteY2" fmla="*/ 55488 h 960385"/>
                      <a:gd name="connsiteX3" fmla="*/ 1085877 w 1303053"/>
                      <a:gd name="connsiteY3" fmla="*/ 960385 h 960385"/>
                      <a:gd name="connsiteX4" fmla="*/ 579134 w 1303053"/>
                      <a:gd name="connsiteY4" fmla="*/ 282292 h 960385"/>
                      <a:gd name="connsiteX0" fmla="*/ 579134 w 1303053"/>
                      <a:gd name="connsiteY0" fmla="*/ 282292 h 960385"/>
                      <a:gd name="connsiteX1" fmla="*/ 1303053 w 1303053"/>
                      <a:gd name="connsiteY1" fmla="*/ 670818 h 960385"/>
                      <a:gd name="connsiteX2" fmla="*/ 0 w 1303053"/>
                      <a:gd name="connsiteY2" fmla="*/ 55488 h 960385"/>
                      <a:gd name="connsiteX3" fmla="*/ 1085877 w 1303053"/>
                      <a:gd name="connsiteY3" fmla="*/ 960385 h 960385"/>
                      <a:gd name="connsiteX4" fmla="*/ 579134 w 1303053"/>
                      <a:gd name="connsiteY4" fmla="*/ 282292 h 960385"/>
                      <a:gd name="connsiteX0" fmla="*/ 579134 w 1230660"/>
                      <a:gd name="connsiteY0" fmla="*/ 272093 h 950186"/>
                      <a:gd name="connsiteX1" fmla="*/ 1230660 w 1230660"/>
                      <a:gd name="connsiteY1" fmla="*/ 733010 h 950186"/>
                      <a:gd name="connsiteX2" fmla="*/ 0 w 1230660"/>
                      <a:gd name="connsiteY2" fmla="*/ 45289 h 950186"/>
                      <a:gd name="connsiteX3" fmla="*/ 1085877 w 1230660"/>
                      <a:gd name="connsiteY3" fmla="*/ 950186 h 950186"/>
                      <a:gd name="connsiteX4" fmla="*/ 579134 w 1230660"/>
                      <a:gd name="connsiteY4" fmla="*/ 272093 h 950186"/>
                      <a:gd name="connsiteX0" fmla="*/ 579134 w 1230660"/>
                      <a:gd name="connsiteY0" fmla="*/ 276588 h 954681"/>
                      <a:gd name="connsiteX1" fmla="*/ 1230660 w 1230660"/>
                      <a:gd name="connsiteY1" fmla="*/ 737505 h 954681"/>
                      <a:gd name="connsiteX2" fmla="*/ 0 w 1230660"/>
                      <a:gd name="connsiteY2" fmla="*/ 49784 h 954681"/>
                      <a:gd name="connsiteX3" fmla="*/ 1085877 w 1230660"/>
                      <a:gd name="connsiteY3" fmla="*/ 954681 h 954681"/>
                      <a:gd name="connsiteX4" fmla="*/ 579134 w 1230660"/>
                      <a:gd name="connsiteY4" fmla="*/ 276588 h 954681"/>
                      <a:gd name="connsiteX0" fmla="*/ 579134 w 1158270"/>
                      <a:gd name="connsiteY0" fmla="*/ 281986 h 960079"/>
                      <a:gd name="connsiteX1" fmla="*/ 1158270 w 1158270"/>
                      <a:gd name="connsiteY1" fmla="*/ 706708 h 960079"/>
                      <a:gd name="connsiteX2" fmla="*/ 0 w 1158270"/>
                      <a:gd name="connsiteY2" fmla="*/ 55182 h 960079"/>
                      <a:gd name="connsiteX3" fmla="*/ 1085877 w 1158270"/>
                      <a:gd name="connsiteY3" fmla="*/ 960079 h 960079"/>
                      <a:gd name="connsiteX4" fmla="*/ 579134 w 1158270"/>
                      <a:gd name="connsiteY4" fmla="*/ 281986 h 960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8270" h="960079">
                        <a:moveTo>
                          <a:pt x="579134" y="281986"/>
                        </a:moveTo>
                        <a:cubicBezTo>
                          <a:pt x="867004" y="244833"/>
                          <a:pt x="1087220" y="482654"/>
                          <a:pt x="1158270" y="706708"/>
                        </a:cubicBezTo>
                        <a:cubicBezTo>
                          <a:pt x="1029847" y="-1658"/>
                          <a:pt x="405717" y="-80768"/>
                          <a:pt x="0" y="55182"/>
                        </a:cubicBezTo>
                        <a:cubicBezTo>
                          <a:pt x="293859" y="287990"/>
                          <a:pt x="87928" y="532964"/>
                          <a:pt x="1085877" y="960079"/>
                        </a:cubicBezTo>
                        <a:cubicBezTo>
                          <a:pt x="771643" y="757612"/>
                          <a:pt x="581170" y="557769"/>
                          <a:pt x="579134" y="281986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3" name="Полилиния 22"/>
                  <p:cNvSpPr/>
                  <p:nvPr/>
                </p:nvSpPr>
                <p:spPr>
                  <a:xfrm flipH="1">
                    <a:off x="7670925" y="3335150"/>
                    <a:ext cx="503436" cy="1230660"/>
                  </a:xfrm>
                  <a:custGeom>
                    <a:avLst/>
                    <a:gdLst>
                      <a:gd name="connsiteX0" fmla="*/ 487468 w 1379565"/>
                      <a:gd name="connsiteY0" fmla="*/ 19116 h 831562"/>
                      <a:gd name="connsiteX1" fmla="*/ 1379565 w 1379565"/>
                      <a:gd name="connsiteY1" fmla="*/ 213466 h 831562"/>
                      <a:gd name="connsiteX2" fmla="*/ 0 w 1379565"/>
                      <a:gd name="connsiteY2" fmla="*/ 0 h 831562"/>
                      <a:gd name="connsiteX3" fmla="*/ 1236193 w 1379565"/>
                      <a:gd name="connsiteY3" fmla="*/ 831562 h 831562"/>
                      <a:gd name="connsiteX4" fmla="*/ 487468 w 1379565"/>
                      <a:gd name="connsiteY4" fmla="*/ 19116 h 831562"/>
                      <a:gd name="connsiteX0" fmla="*/ 487468 w 1379565"/>
                      <a:gd name="connsiteY0" fmla="*/ 128393 h 940839"/>
                      <a:gd name="connsiteX1" fmla="*/ 1379565 w 1379565"/>
                      <a:gd name="connsiteY1" fmla="*/ 322743 h 940839"/>
                      <a:gd name="connsiteX2" fmla="*/ 0 w 1379565"/>
                      <a:gd name="connsiteY2" fmla="*/ 109277 h 940839"/>
                      <a:gd name="connsiteX3" fmla="*/ 1236193 w 1379565"/>
                      <a:gd name="connsiteY3" fmla="*/ 940839 h 940839"/>
                      <a:gd name="connsiteX4" fmla="*/ 487468 w 1379565"/>
                      <a:gd name="connsiteY4" fmla="*/ 128393 h 940839"/>
                      <a:gd name="connsiteX0" fmla="*/ 414042 w 1306139"/>
                      <a:gd name="connsiteY0" fmla="*/ 208203 h 1020649"/>
                      <a:gd name="connsiteX1" fmla="*/ 1306139 w 1306139"/>
                      <a:gd name="connsiteY1" fmla="*/ 402553 h 1020649"/>
                      <a:gd name="connsiteX2" fmla="*/ 0 w 1306139"/>
                      <a:gd name="connsiteY2" fmla="*/ 96351 h 1020649"/>
                      <a:gd name="connsiteX3" fmla="*/ 1162767 w 1306139"/>
                      <a:gd name="connsiteY3" fmla="*/ 1020649 h 1020649"/>
                      <a:gd name="connsiteX4" fmla="*/ 414042 w 1306139"/>
                      <a:gd name="connsiteY4" fmla="*/ 208203 h 1020649"/>
                      <a:gd name="connsiteX0" fmla="*/ 414042 w 1306139"/>
                      <a:gd name="connsiteY0" fmla="*/ 208203 h 1020649"/>
                      <a:gd name="connsiteX1" fmla="*/ 1306139 w 1306139"/>
                      <a:gd name="connsiteY1" fmla="*/ 402553 h 1020649"/>
                      <a:gd name="connsiteX2" fmla="*/ 0 w 1306139"/>
                      <a:gd name="connsiteY2" fmla="*/ 96351 h 1020649"/>
                      <a:gd name="connsiteX3" fmla="*/ 1162767 w 1306139"/>
                      <a:gd name="connsiteY3" fmla="*/ 1020649 h 1020649"/>
                      <a:gd name="connsiteX4" fmla="*/ 414042 w 1306139"/>
                      <a:gd name="connsiteY4" fmla="*/ 208203 h 1020649"/>
                      <a:gd name="connsiteX0" fmla="*/ 414042 w 1306139"/>
                      <a:gd name="connsiteY0" fmla="*/ 252868 h 1065314"/>
                      <a:gd name="connsiteX1" fmla="*/ 1306139 w 1306139"/>
                      <a:gd name="connsiteY1" fmla="*/ 447218 h 1065314"/>
                      <a:gd name="connsiteX2" fmla="*/ 0 w 1306139"/>
                      <a:gd name="connsiteY2" fmla="*/ 141016 h 1065314"/>
                      <a:gd name="connsiteX3" fmla="*/ 1162767 w 1306139"/>
                      <a:gd name="connsiteY3" fmla="*/ 1065314 h 1065314"/>
                      <a:gd name="connsiteX4" fmla="*/ 414042 w 1306139"/>
                      <a:gd name="connsiteY4" fmla="*/ 252868 h 1065314"/>
                      <a:gd name="connsiteX0" fmla="*/ 486434 w 1378531"/>
                      <a:gd name="connsiteY0" fmla="*/ 280982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486434 w 1378531"/>
                      <a:gd name="connsiteY4" fmla="*/ 280982 h 1093428"/>
                      <a:gd name="connsiteX0" fmla="*/ 506742 w 1378531"/>
                      <a:gd name="connsiteY0" fmla="*/ 277718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506742 w 1378531"/>
                      <a:gd name="connsiteY4" fmla="*/ 277718 h 1093428"/>
                      <a:gd name="connsiteX0" fmla="*/ 506742 w 1378531"/>
                      <a:gd name="connsiteY0" fmla="*/ 277718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506742 w 1378531"/>
                      <a:gd name="connsiteY4" fmla="*/ 277718 h 1093428"/>
                      <a:gd name="connsiteX0" fmla="*/ 506742 w 1378531"/>
                      <a:gd name="connsiteY0" fmla="*/ 277718 h 1093428"/>
                      <a:gd name="connsiteX1" fmla="*/ 1378531 w 1378531"/>
                      <a:gd name="connsiteY1" fmla="*/ 475332 h 1093428"/>
                      <a:gd name="connsiteX2" fmla="*/ 0 w 1378531"/>
                      <a:gd name="connsiteY2" fmla="*/ 132934 h 1093428"/>
                      <a:gd name="connsiteX3" fmla="*/ 1235159 w 1378531"/>
                      <a:gd name="connsiteY3" fmla="*/ 1093428 h 1093428"/>
                      <a:gd name="connsiteX4" fmla="*/ 506742 w 1378531"/>
                      <a:gd name="connsiteY4" fmla="*/ 277718 h 1093428"/>
                      <a:gd name="connsiteX0" fmla="*/ 506742 w 1339248"/>
                      <a:gd name="connsiteY0" fmla="*/ 260433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06742 w 1339248"/>
                      <a:gd name="connsiteY4" fmla="*/ 260433 h 1076143"/>
                      <a:gd name="connsiteX0" fmla="*/ 506742 w 1339248"/>
                      <a:gd name="connsiteY0" fmla="*/ 260433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06742 w 1339248"/>
                      <a:gd name="connsiteY4" fmla="*/ 260433 h 1076143"/>
                      <a:gd name="connsiteX0" fmla="*/ 579134 w 1339248"/>
                      <a:gd name="connsiteY0" fmla="*/ 296628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79134 w 1339248"/>
                      <a:gd name="connsiteY4" fmla="*/ 296628 h 1076143"/>
                      <a:gd name="connsiteX0" fmla="*/ 579134 w 1339248"/>
                      <a:gd name="connsiteY0" fmla="*/ 296628 h 1076143"/>
                      <a:gd name="connsiteX1" fmla="*/ 1339248 w 1339248"/>
                      <a:gd name="connsiteY1" fmla="*/ 549999 h 1076143"/>
                      <a:gd name="connsiteX2" fmla="*/ 0 w 1339248"/>
                      <a:gd name="connsiteY2" fmla="*/ 115649 h 1076143"/>
                      <a:gd name="connsiteX3" fmla="*/ 1235159 w 1339248"/>
                      <a:gd name="connsiteY3" fmla="*/ 1076143 h 1076143"/>
                      <a:gd name="connsiteX4" fmla="*/ 579134 w 1339248"/>
                      <a:gd name="connsiteY4" fmla="*/ 296628 h 1076143"/>
                      <a:gd name="connsiteX0" fmla="*/ 579134 w 1303052"/>
                      <a:gd name="connsiteY0" fmla="*/ 285647 h 1065162"/>
                      <a:gd name="connsiteX1" fmla="*/ 1303052 w 1303052"/>
                      <a:gd name="connsiteY1" fmla="*/ 611410 h 1065162"/>
                      <a:gd name="connsiteX2" fmla="*/ 0 w 1303052"/>
                      <a:gd name="connsiteY2" fmla="*/ 104668 h 1065162"/>
                      <a:gd name="connsiteX3" fmla="*/ 1235159 w 1303052"/>
                      <a:gd name="connsiteY3" fmla="*/ 1065162 h 1065162"/>
                      <a:gd name="connsiteX4" fmla="*/ 579134 w 1303052"/>
                      <a:gd name="connsiteY4" fmla="*/ 285647 h 1065162"/>
                      <a:gd name="connsiteX0" fmla="*/ 579134 w 1303052"/>
                      <a:gd name="connsiteY0" fmla="*/ 285647 h 1065162"/>
                      <a:gd name="connsiteX1" fmla="*/ 1303052 w 1303052"/>
                      <a:gd name="connsiteY1" fmla="*/ 611410 h 1065162"/>
                      <a:gd name="connsiteX2" fmla="*/ 0 w 1303052"/>
                      <a:gd name="connsiteY2" fmla="*/ 104668 h 1065162"/>
                      <a:gd name="connsiteX3" fmla="*/ 1235159 w 1303052"/>
                      <a:gd name="connsiteY3" fmla="*/ 1065162 h 1065162"/>
                      <a:gd name="connsiteX4" fmla="*/ 579134 w 1303052"/>
                      <a:gd name="connsiteY4" fmla="*/ 285647 h 1065162"/>
                      <a:gd name="connsiteX0" fmla="*/ 579134 w 1266856"/>
                      <a:gd name="connsiteY0" fmla="*/ 285647 h 1065162"/>
                      <a:gd name="connsiteX1" fmla="*/ 1266856 w 1266856"/>
                      <a:gd name="connsiteY1" fmla="*/ 611409 h 1065162"/>
                      <a:gd name="connsiteX2" fmla="*/ 0 w 1266856"/>
                      <a:gd name="connsiteY2" fmla="*/ 104668 h 1065162"/>
                      <a:gd name="connsiteX3" fmla="*/ 1235159 w 1266856"/>
                      <a:gd name="connsiteY3" fmla="*/ 1065162 h 1065162"/>
                      <a:gd name="connsiteX4" fmla="*/ 579134 w 1266856"/>
                      <a:gd name="connsiteY4" fmla="*/ 285647 h 1065162"/>
                      <a:gd name="connsiteX0" fmla="*/ 579134 w 1266856"/>
                      <a:gd name="connsiteY0" fmla="*/ 338244 h 1117759"/>
                      <a:gd name="connsiteX1" fmla="*/ 1266856 w 1266856"/>
                      <a:gd name="connsiteY1" fmla="*/ 664006 h 1117759"/>
                      <a:gd name="connsiteX2" fmla="*/ 0 w 1266856"/>
                      <a:gd name="connsiteY2" fmla="*/ 157265 h 1117759"/>
                      <a:gd name="connsiteX3" fmla="*/ 1235159 w 1266856"/>
                      <a:gd name="connsiteY3" fmla="*/ 1117759 h 1117759"/>
                      <a:gd name="connsiteX4" fmla="*/ 579134 w 1266856"/>
                      <a:gd name="connsiteY4" fmla="*/ 338244 h 1117759"/>
                      <a:gd name="connsiteX0" fmla="*/ 579134 w 1266856"/>
                      <a:gd name="connsiteY0" fmla="*/ 393569 h 1173084"/>
                      <a:gd name="connsiteX1" fmla="*/ 1266856 w 1266856"/>
                      <a:gd name="connsiteY1" fmla="*/ 719331 h 1173084"/>
                      <a:gd name="connsiteX2" fmla="*/ 0 w 1266856"/>
                      <a:gd name="connsiteY2" fmla="*/ 140198 h 1173084"/>
                      <a:gd name="connsiteX3" fmla="*/ 1235159 w 1266856"/>
                      <a:gd name="connsiteY3" fmla="*/ 1173084 h 1173084"/>
                      <a:gd name="connsiteX4" fmla="*/ 579134 w 1266856"/>
                      <a:gd name="connsiteY4" fmla="*/ 393569 h 1173084"/>
                      <a:gd name="connsiteX0" fmla="*/ 579134 w 1266856"/>
                      <a:gd name="connsiteY0" fmla="*/ 393569 h 1173084"/>
                      <a:gd name="connsiteX1" fmla="*/ 1266856 w 1266856"/>
                      <a:gd name="connsiteY1" fmla="*/ 719331 h 1173084"/>
                      <a:gd name="connsiteX2" fmla="*/ 0 w 1266856"/>
                      <a:gd name="connsiteY2" fmla="*/ 140198 h 1173084"/>
                      <a:gd name="connsiteX3" fmla="*/ 1235159 w 1266856"/>
                      <a:gd name="connsiteY3" fmla="*/ 1173084 h 1173084"/>
                      <a:gd name="connsiteX4" fmla="*/ 579134 w 1266856"/>
                      <a:gd name="connsiteY4" fmla="*/ 393569 h 1173084"/>
                      <a:gd name="connsiteX0" fmla="*/ 579134 w 1266856"/>
                      <a:gd name="connsiteY0" fmla="*/ 393569 h 1173084"/>
                      <a:gd name="connsiteX1" fmla="*/ 1266856 w 1266856"/>
                      <a:gd name="connsiteY1" fmla="*/ 719331 h 1173084"/>
                      <a:gd name="connsiteX2" fmla="*/ 0 w 1266856"/>
                      <a:gd name="connsiteY2" fmla="*/ 140198 h 1173084"/>
                      <a:gd name="connsiteX3" fmla="*/ 1235159 w 1266856"/>
                      <a:gd name="connsiteY3" fmla="*/ 1173084 h 1173084"/>
                      <a:gd name="connsiteX4" fmla="*/ 579134 w 1266856"/>
                      <a:gd name="connsiteY4" fmla="*/ 393569 h 1173084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266856"/>
                      <a:gd name="connsiteY0" fmla="*/ 357101 h 1136616"/>
                      <a:gd name="connsiteX1" fmla="*/ 1266856 w 1266856"/>
                      <a:gd name="connsiteY1" fmla="*/ 682863 h 1136616"/>
                      <a:gd name="connsiteX2" fmla="*/ 0 w 1266856"/>
                      <a:gd name="connsiteY2" fmla="*/ 103730 h 1136616"/>
                      <a:gd name="connsiteX3" fmla="*/ 1235159 w 1266856"/>
                      <a:gd name="connsiteY3" fmla="*/ 1136616 h 1136616"/>
                      <a:gd name="connsiteX4" fmla="*/ 579134 w 1266856"/>
                      <a:gd name="connsiteY4" fmla="*/ 357101 h 1136616"/>
                      <a:gd name="connsiteX0" fmla="*/ 579134 w 1303053"/>
                      <a:gd name="connsiteY0" fmla="*/ 345238 h 1124753"/>
                      <a:gd name="connsiteX1" fmla="*/ 1303053 w 1303053"/>
                      <a:gd name="connsiteY1" fmla="*/ 733764 h 1124753"/>
                      <a:gd name="connsiteX2" fmla="*/ 0 w 1303053"/>
                      <a:gd name="connsiteY2" fmla="*/ 91867 h 1124753"/>
                      <a:gd name="connsiteX3" fmla="*/ 1235159 w 1303053"/>
                      <a:gd name="connsiteY3" fmla="*/ 1124753 h 1124753"/>
                      <a:gd name="connsiteX4" fmla="*/ 579134 w 1303053"/>
                      <a:gd name="connsiteY4" fmla="*/ 345238 h 1124753"/>
                      <a:gd name="connsiteX0" fmla="*/ 579134 w 1303053"/>
                      <a:gd name="connsiteY0" fmla="*/ 345238 h 1023331"/>
                      <a:gd name="connsiteX1" fmla="*/ 1303053 w 1303053"/>
                      <a:gd name="connsiteY1" fmla="*/ 733764 h 1023331"/>
                      <a:gd name="connsiteX2" fmla="*/ 0 w 1303053"/>
                      <a:gd name="connsiteY2" fmla="*/ 91867 h 1023331"/>
                      <a:gd name="connsiteX3" fmla="*/ 1085877 w 1303053"/>
                      <a:gd name="connsiteY3" fmla="*/ 1023331 h 1023331"/>
                      <a:gd name="connsiteX4" fmla="*/ 579134 w 1303053"/>
                      <a:gd name="connsiteY4" fmla="*/ 345238 h 1023331"/>
                      <a:gd name="connsiteX0" fmla="*/ 579134 w 1303053"/>
                      <a:gd name="connsiteY0" fmla="*/ 323424 h 1001517"/>
                      <a:gd name="connsiteX1" fmla="*/ 1303053 w 1303053"/>
                      <a:gd name="connsiteY1" fmla="*/ 711950 h 1001517"/>
                      <a:gd name="connsiteX2" fmla="*/ 0 w 1303053"/>
                      <a:gd name="connsiteY2" fmla="*/ 96620 h 1001517"/>
                      <a:gd name="connsiteX3" fmla="*/ 1085877 w 1303053"/>
                      <a:gd name="connsiteY3" fmla="*/ 1001517 h 1001517"/>
                      <a:gd name="connsiteX4" fmla="*/ 579134 w 1303053"/>
                      <a:gd name="connsiteY4" fmla="*/ 323424 h 1001517"/>
                      <a:gd name="connsiteX0" fmla="*/ 579134 w 1303053"/>
                      <a:gd name="connsiteY0" fmla="*/ 323424 h 1001517"/>
                      <a:gd name="connsiteX1" fmla="*/ 1303053 w 1303053"/>
                      <a:gd name="connsiteY1" fmla="*/ 711950 h 1001517"/>
                      <a:gd name="connsiteX2" fmla="*/ 0 w 1303053"/>
                      <a:gd name="connsiteY2" fmla="*/ 96620 h 1001517"/>
                      <a:gd name="connsiteX3" fmla="*/ 1085877 w 1303053"/>
                      <a:gd name="connsiteY3" fmla="*/ 1001517 h 1001517"/>
                      <a:gd name="connsiteX4" fmla="*/ 579134 w 1303053"/>
                      <a:gd name="connsiteY4" fmla="*/ 323424 h 1001517"/>
                      <a:gd name="connsiteX0" fmla="*/ 579134 w 1303053"/>
                      <a:gd name="connsiteY0" fmla="*/ 282292 h 960385"/>
                      <a:gd name="connsiteX1" fmla="*/ 1303053 w 1303053"/>
                      <a:gd name="connsiteY1" fmla="*/ 670818 h 960385"/>
                      <a:gd name="connsiteX2" fmla="*/ 0 w 1303053"/>
                      <a:gd name="connsiteY2" fmla="*/ 55488 h 960385"/>
                      <a:gd name="connsiteX3" fmla="*/ 1085877 w 1303053"/>
                      <a:gd name="connsiteY3" fmla="*/ 960385 h 960385"/>
                      <a:gd name="connsiteX4" fmla="*/ 579134 w 1303053"/>
                      <a:gd name="connsiteY4" fmla="*/ 282292 h 960385"/>
                      <a:gd name="connsiteX0" fmla="*/ 579134 w 1303053"/>
                      <a:gd name="connsiteY0" fmla="*/ 282292 h 960385"/>
                      <a:gd name="connsiteX1" fmla="*/ 1303053 w 1303053"/>
                      <a:gd name="connsiteY1" fmla="*/ 670818 h 960385"/>
                      <a:gd name="connsiteX2" fmla="*/ 0 w 1303053"/>
                      <a:gd name="connsiteY2" fmla="*/ 55488 h 960385"/>
                      <a:gd name="connsiteX3" fmla="*/ 1085877 w 1303053"/>
                      <a:gd name="connsiteY3" fmla="*/ 960385 h 960385"/>
                      <a:gd name="connsiteX4" fmla="*/ 579134 w 1303053"/>
                      <a:gd name="connsiteY4" fmla="*/ 282292 h 960385"/>
                      <a:gd name="connsiteX0" fmla="*/ 579134 w 1230660"/>
                      <a:gd name="connsiteY0" fmla="*/ 272093 h 950186"/>
                      <a:gd name="connsiteX1" fmla="*/ 1230660 w 1230660"/>
                      <a:gd name="connsiteY1" fmla="*/ 733010 h 950186"/>
                      <a:gd name="connsiteX2" fmla="*/ 0 w 1230660"/>
                      <a:gd name="connsiteY2" fmla="*/ 45289 h 950186"/>
                      <a:gd name="connsiteX3" fmla="*/ 1085877 w 1230660"/>
                      <a:gd name="connsiteY3" fmla="*/ 950186 h 950186"/>
                      <a:gd name="connsiteX4" fmla="*/ 579134 w 1230660"/>
                      <a:gd name="connsiteY4" fmla="*/ 272093 h 950186"/>
                      <a:gd name="connsiteX0" fmla="*/ 579134 w 1230660"/>
                      <a:gd name="connsiteY0" fmla="*/ 276588 h 954681"/>
                      <a:gd name="connsiteX1" fmla="*/ 1230660 w 1230660"/>
                      <a:gd name="connsiteY1" fmla="*/ 737505 h 954681"/>
                      <a:gd name="connsiteX2" fmla="*/ 0 w 1230660"/>
                      <a:gd name="connsiteY2" fmla="*/ 49784 h 954681"/>
                      <a:gd name="connsiteX3" fmla="*/ 1085877 w 1230660"/>
                      <a:gd name="connsiteY3" fmla="*/ 954681 h 954681"/>
                      <a:gd name="connsiteX4" fmla="*/ 579134 w 1230660"/>
                      <a:gd name="connsiteY4" fmla="*/ 276588 h 954681"/>
                      <a:gd name="connsiteX0" fmla="*/ 579134 w 1158270"/>
                      <a:gd name="connsiteY0" fmla="*/ 281986 h 960079"/>
                      <a:gd name="connsiteX1" fmla="*/ 1158270 w 1158270"/>
                      <a:gd name="connsiteY1" fmla="*/ 706708 h 960079"/>
                      <a:gd name="connsiteX2" fmla="*/ 0 w 1158270"/>
                      <a:gd name="connsiteY2" fmla="*/ 55182 h 960079"/>
                      <a:gd name="connsiteX3" fmla="*/ 1085877 w 1158270"/>
                      <a:gd name="connsiteY3" fmla="*/ 960079 h 960079"/>
                      <a:gd name="connsiteX4" fmla="*/ 579134 w 1158270"/>
                      <a:gd name="connsiteY4" fmla="*/ 281986 h 960079"/>
                      <a:gd name="connsiteX0" fmla="*/ 36190 w 615326"/>
                      <a:gd name="connsiteY0" fmla="*/ 393676 h 1071769"/>
                      <a:gd name="connsiteX1" fmla="*/ 615326 w 615326"/>
                      <a:gd name="connsiteY1" fmla="*/ 818398 h 1071769"/>
                      <a:gd name="connsiteX2" fmla="*/ 0 w 615326"/>
                      <a:gd name="connsiteY2" fmla="*/ 39292 h 1071769"/>
                      <a:gd name="connsiteX3" fmla="*/ 542933 w 615326"/>
                      <a:gd name="connsiteY3" fmla="*/ 1071769 h 1071769"/>
                      <a:gd name="connsiteX4" fmla="*/ 36190 w 615326"/>
                      <a:gd name="connsiteY4" fmla="*/ 393676 h 1071769"/>
                      <a:gd name="connsiteX0" fmla="*/ 108588 w 615326"/>
                      <a:gd name="connsiteY0" fmla="*/ 509838 h 1071769"/>
                      <a:gd name="connsiteX1" fmla="*/ 615326 w 615326"/>
                      <a:gd name="connsiteY1" fmla="*/ 818398 h 1071769"/>
                      <a:gd name="connsiteX2" fmla="*/ 0 w 615326"/>
                      <a:gd name="connsiteY2" fmla="*/ 39292 h 1071769"/>
                      <a:gd name="connsiteX3" fmla="*/ 542933 w 615326"/>
                      <a:gd name="connsiteY3" fmla="*/ 1071769 h 1071769"/>
                      <a:gd name="connsiteX4" fmla="*/ 108588 w 615326"/>
                      <a:gd name="connsiteY4" fmla="*/ 509838 h 1071769"/>
                      <a:gd name="connsiteX0" fmla="*/ 108588 w 542933"/>
                      <a:gd name="connsiteY0" fmla="*/ 491310 h 1142836"/>
                      <a:gd name="connsiteX1" fmla="*/ 361959 w 542933"/>
                      <a:gd name="connsiteY1" fmla="*/ 1142836 h 1142836"/>
                      <a:gd name="connsiteX2" fmla="*/ 0 w 542933"/>
                      <a:gd name="connsiteY2" fmla="*/ 20764 h 1142836"/>
                      <a:gd name="connsiteX3" fmla="*/ 542933 w 542933"/>
                      <a:gd name="connsiteY3" fmla="*/ 1053241 h 1142836"/>
                      <a:gd name="connsiteX4" fmla="*/ 108588 w 542933"/>
                      <a:gd name="connsiteY4" fmla="*/ 491310 h 1142836"/>
                      <a:gd name="connsiteX0" fmla="*/ 380445 w 633816"/>
                      <a:gd name="connsiteY0" fmla="*/ 491310 h 1142836"/>
                      <a:gd name="connsiteX1" fmla="*/ 633816 w 633816"/>
                      <a:gd name="connsiteY1" fmla="*/ 1142836 h 1142836"/>
                      <a:gd name="connsiteX2" fmla="*/ 271857 w 633816"/>
                      <a:gd name="connsiteY2" fmla="*/ 20764 h 1142836"/>
                      <a:gd name="connsiteX3" fmla="*/ 416640 w 633816"/>
                      <a:gd name="connsiteY3" fmla="*/ 1034247 h 1142836"/>
                      <a:gd name="connsiteX4" fmla="*/ 380445 w 633816"/>
                      <a:gd name="connsiteY4" fmla="*/ 491310 h 1142836"/>
                      <a:gd name="connsiteX0" fmla="*/ 380445 w 633816"/>
                      <a:gd name="connsiteY0" fmla="*/ 491310 h 1142836"/>
                      <a:gd name="connsiteX1" fmla="*/ 633816 w 633816"/>
                      <a:gd name="connsiteY1" fmla="*/ 1142836 h 1142836"/>
                      <a:gd name="connsiteX2" fmla="*/ 271857 w 633816"/>
                      <a:gd name="connsiteY2" fmla="*/ 20764 h 1142836"/>
                      <a:gd name="connsiteX3" fmla="*/ 416640 w 633816"/>
                      <a:gd name="connsiteY3" fmla="*/ 1034247 h 1142836"/>
                      <a:gd name="connsiteX4" fmla="*/ 380445 w 633816"/>
                      <a:gd name="connsiteY4" fmla="*/ 491310 h 1142836"/>
                      <a:gd name="connsiteX0" fmla="*/ 380445 w 633816"/>
                      <a:gd name="connsiteY0" fmla="*/ 487837 h 1139363"/>
                      <a:gd name="connsiteX1" fmla="*/ 633816 w 633816"/>
                      <a:gd name="connsiteY1" fmla="*/ 1139363 h 1139363"/>
                      <a:gd name="connsiteX2" fmla="*/ 271857 w 633816"/>
                      <a:gd name="connsiteY2" fmla="*/ 17291 h 1139363"/>
                      <a:gd name="connsiteX3" fmla="*/ 416640 w 633816"/>
                      <a:gd name="connsiteY3" fmla="*/ 1030774 h 1139363"/>
                      <a:gd name="connsiteX4" fmla="*/ 380445 w 633816"/>
                      <a:gd name="connsiteY4" fmla="*/ 487837 h 1139363"/>
                      <a:gd name="connsiteX0" fmla="*/ 389198 w 642569"/>
                      <a:gd name="connsiteY0" fmla="*/ 523301 h 1174827"/>
                      <a:gd name="connsiteX1" fmla="*/ 642569 w 642569"/>
                      <a:gd name="connsiteY1" fmla="*/ 1174827 h 1174827"/>
                      <a:gd name="connsiteX2" fmla="*/ 244415 w 642569"/>
                      <a:gd name="connsiteY2" fmla="*/ 16559 h 1174827"/>
                      <a:gd name="connsiteX3" fmla="*/ 425393 w 642569"/>
                      <a:gd name="connsiteY3" fmla="*/ 1066238 h 1174827"/>
                      <a:gd name="connsiteX4" fmla="*/ 389198 w 642569"/>
                      <a:gd name="connsiteY4" fmla="*/ 523301 h 1174827"/>
                      <a:gd name="connsiteX0" fmla="*/ 389198 w 670289"/>
                      <a:gd name="connsiteY0" fmla="*/ 506742 h 1158268"/>
                      <a:gd name="connsiteX1" fmla="*/ 642569 w 670289"/>
                      <a:gd name="connsiteY1" fmla="*/ 1158268 h 1158268"/>
                      <a:gd name="connsiteX2" fmla="*/ 244415 w 670289"/>
                      <a:gd name="connsiteY2" fmla="*/ 0 h 1158268"/>
                      <a:gd name="connsiteX3" fmla="*/ 425393 w 670289"/>
                      <a:gd name="connsiteY3" fmla="*/ 1049679 h 1158268"/>
                      <a:gd name="connsiteX4" fmla="*/ 389198 w 670289"/>
                      <a:gd name="connsiteY4" fmla="*/ 506742 h 1158268"/>
                      <a:gd name="connsiteX0" fmla="*/ 389198 w 684207"/>
                      <a:gd name="connsiteY0" fmla="*/ 506742 h 1158268"/>
                      <a:gd name="connsiteX1" fmla="*/ 642569 w 684207"/>
                      <a:gd name="connsiteY1" fmla="*/ 1158268 h 1158268"/>
                      <a:gd name="connsiteX2" fmla="*/ 244415 w 684207"/>
                      <a:gd name="connsiteY2" fmla="*/ 0 h 1158268"/>
                      <a:gd name="connsiteX3" fmla="*/ 425393 w 684207"/>
                      <a:gd name="connsiteY3" fmla="*/ 1049679 h 1158268"/>
                      <a:gd name="connsiteX4" fmla="*/ 389198 w 684207"/>
                      <a:gd name="connsiteY4" fmla="*/ 506742 h 1158268"/>
                      <a:gd name="connsiteX0" fmla="*/ 436363 w 731372"/>
                      <a:gd name="connsiteY0" fmla="*/ 506742 h 1158268"/>
                      <a:gd name="connsiteX1" fmla="*/ 689734 w 731372"/>
                      <a:gd name="connsiteY1" fmla="*/ 1158268 h 1158268"/>
                      <a:gd name="connsiteX2" fmla="*/ 291580 w 731372"/>
                      <a:gd name="connsiteY2" fmla="*/ 0 h 1158268"/>
                      <a:gd name="connsiteX3" fmla="*/ 472558 w 731372"/>
                      <a:gd name="connsiteY3" fmla="*/ 1049679 h 1158268"/>
                      <a:gd name="connsiteX4" fmla="*/ 436363 w 731372"/>
                      <a:gd name="connsiteY4" fmla="*/ 506742 h 1158268"/>
                      <a:gd name="connsiteX0" fmla="*/ 436363 w 731372"/>
                      <a:gd name="connsiteY0" fmla="*/ 506742 h 1158268"/>
                      <a:gd name="connsiteX1" fmla="*/ 689734 w 731372"/>
                      <a:gd name="connsiteY1" fmla="*/ 1158268 h 1158268"/>
                      <a:gd name="connsiteX2" fmla="*/ 291580 w 731372"/>
                      <a:gd name="connsiteY2" fmla="*/ 0 h 1158268"/>
                      <a:gd name="connsiteX3" fmla="*/ 472558 w 731372"/>
                      <a:gd name="connsiteY3" fmla="*/ 1049679 h 1158268"/>
                      <a:gd name="connsiteX4" fmla="*/ 436363 w 731372"/>
                      <a:gd name="connsiteY4" fmla="*/ 506742 h 1158268"/>
                      <a:gd name="connsiteX0" fmla="*/ 211119 w 506128"/>
                      <a:gd name="connsiteY0" fmla="*/ 506742 h 1158268"/>
                      <a:gd name="connsiteX1" fmla="*/ 464490 w 506128"/>
                      <a:gd name="connsiteY1" fmla="*/ 1158268 h 1158268"/>
                      <a:gd name="connsiteX2" fmla="*/ 66336 w 506128"/>
                      <a:gd name="connsiteY2" fmla="*/ 0 h 1158268"/>
                      <a:gd name="connsiteX3" fmla="*/ 247314 w 506128"/>
                      <a:gd name="connsiteY3" fmla="*/ 1049679 h 1158268"/>
                      <a:gd name="connsiteX4" fmla="*/ 211119 w 506128"/>
                      <a:gd name="connsiteY4" fmla="*/ 506742 h 1158268"/>
                      <a:gd name="connsiteX0" fmla="*/ 211119 w 506128"/>
                      <a:gd name="connsiteY0" fmla="*/ 506742 h 1158268"/>
                      <a:gd name="connsiteX1" fmla="*/ 464490 w 506128"/>
                      <a:gd name="connsiteY1" fmla="*/ 1158268 h 1158268"/>
                      <a:gd name="connsiteX2" fmla="*/ 66336 w 506128"/>
                      <a:gd name="connsiteY2" fmla="*/ 0 h 1158268"/>
                      <a:gd name="connsiteX3" fmla="*/ 247314 w 506128"/>
                      <a:gd name="connsiteY3" fmla="*/ 1049679 h 1158268"/>
                      <a:gd name="connsiteX4" fmla="*/ 211119 w 506128"/>
                      <a:gd name="connsiteY4" fmla="*/ 506742 h 1158268"/>
                      <a:gd name="connsiteX0" fmla="*/ 211119 w 506129"/>
                      <a:gd name="connsiteY0" fmla="*/ 506742 h 1158266"/>
                      <a:gd name="connsiteX1" fmla="*/ 464492 w 506129"/>
                      <a:gd name="connsiteY1" fmla="*/ 1158266 h 1158266"/>
                      <a:gd name="connsiteX2" fmla="*/ 66336 w 506129"/>
                      <a:gd name="connsiteY2" fmla="*/ 0 h 1158266"/>
                      <a:gd name="connsiteX3" fmla="*/ 247314 w 506129"/>
                      <a:gd name="connsiteY3" fmla="*/ 1049679 h 1158266"/>
                      <a:gd name="connsiteX4" fmla="*/ 211119 w 506129"/>
                      <a:gd name="connsiteY4" fmla="*/ 506742 h 1158266"/>
                      <a:gd name="connsiteX0" fmla="*/ 211119 w 516742"/>
                      <a:gd name="connsiteY0" fmla="*/ 506742 h 1158266"/>
                      <a:gd name="connsiteX1" fmla="*/ 464492 w 516742"/>
                      <a:gd name="connsiteY1" fmla="*/ 1158266 h 1158266"/>
                      <a:gd name="connsiteX2" fmla="*/ 66336 w 516742"/>
                      <a:gd name="connsiteY2" fmla="*/ 0 h 1158266"/>
                      <a:gd name="connsiteX3" fmla="*/ 247314 w 516742"/>
                      <a:gd name="connsiteY3" fmla="*/ 1049679 h 1158266"/>
                      <a:gd name="connsiteX4" fmla="*/ 211119 w 516742"/>
                      <a:gd name="connsiteY4" fmla="*/ 506742 h 1158266"/>
                      <a:gd name="connsiteX0" fmla="*/ 211119 w 516742"/>
                      <a:gd name="connsiteY0" fmla="*/ 506742 h 1158266"/>
                      <a:gd name="connsiteX1" fmla="*/ 464492 w 516742"/>
                      <a:gd name="connsiteY1" fmla="*/ 1158266 h 1158266"/>
                      <a:gd name="connsiteX2" fmla="*/ 66336 w 516742"/>
                      <a:gd name="connsiteY2" fmla="*/ 0 h 1158266"/>
                      <a:gd name="connsiteX3" fmla="*/ 247314 w 516742"/>
                      <a:gd name="connsiteY3" fmla="*/ 1049679 h 1158266"/>
                      <a:gd name="connsiteX4" fmla="*/ 211119 w 516742"/>
                      <a:gd name="connsiteY4" fmla="*/ 506742 h 1158266"/>
                      <a:gd name="connsiteX0" fmla="*/ 211119 w 516742"/>
                      <a:gd name="connsiteY0" fmla="*/ 506742 h 1158266"/>
                      <a:gd name="connsiteX1" fmla="*/ 464492 w 516742"/>
                      <a:gd name="connsiteY1" fmla="*/ 1158266 h 1158266"/>
                      <a:gd name="connsiteX2" fmla="*/ 66336 w 516742"/>
                      <a:gd name="connsiteY2" fmla="*/ 0 h 1158266"/>
                      <a:gd name="connsiteX3" fmla="*/ 247314 w 516742"/>
                      <a:gd name="connsiteY3" fmla="*/ 1049679 h 1158266"/>
                      <a:gd name="connsiteX4" fmla="*/ 211119 w 516742"/>
                      <a:gd name="connsiteY4" fmla="*/ 506742 h 1158266"/>
                      <a:gd name="connsiteX0" fmla="*/ 188373 w 493996"/>
                      <a:gd name="connsiteY0" fmla="*/ 506742 h 1158266"/>
                      <a:gd name="connsiteX1" fmla="*/ 441746 w 493996"/>
                      <a:gd name="connsiteY1" fmla="*/ 1158266 h 1158266"/>
                      <a:gd name="connsiteX2" fmla="*/ 43590 w 493996"/>
                      <a:gd name="connsiteY2" fmla="*/ 0 h 1158266"/>
                      <a:gd name="connsiteX3" fmla="*/ 260765 w 493996"/>
                      <a:gd name="connsiteY3" fmla="*/ 1049678 h 1158266"/>
                      <a:gd name="connsiteX4" fmla="*/ 188373 w 493996"/>
                      <a:gd name="connsiteY4" fmla="*/ 506742 h 1158266"/>
                      <a:gd name="connsiteX0" fmla="*/ 188373 w 493996"/>
                      <a:gd name="connsiteY0" fmla="*/ 506742 h 1158266"/>
                      <a:gd name="connsiteX1" fmla="*/ 441746 w 493996"/>
                      <a:gd name="connsiteY1" fmla="*/ 1158266 h 1158266"/>
                      <a:gd name="connsiteX2" fmla="*/ 43590 w 493996"/>
                      <a:gd name="connsiteY2" fmla="*/ 0 h 1158266"/>
                      <a:gd name="connsiteX3" fmla="*/ 260765 w 493996"/>
                      <a:gd name="connsiteY3" fmla="*/ 1049678 h 1158266"/>
                      <a:gd name="connsiteX4" fmla="*/ 188373 w 493996"/>
                      <a:gd name="connsiteY4" fmla="*/ 506742 h 1158266"/>
                      <a:gd name="connsiteX0" fmla="*/ 203452 w 495644"/>
                      <a:gd name="connsiteY0" fmla="*/ 506744 h 1158268"/>
                      <a:gd name="connsiteX1" fmla="*/ 456825 w 495644"/>
                      <a:gd name="connsiteY1" fmla="*/ 1158268 h 1158268"/>
                      <a:gd name="connsiteX2" fmla="*/ 22473 w 495644"/>
                      <a:gd name="connsiteY2" fmla="*/ 0 h 1158268"/>
                      <a:gd name="connsiteX3" fmla="*/ 275844 w 495644"/>
                      <a:gd name="connsiteY3" fmla="*/ 1049680 h 1158268"/>
                      <a:gd name="connsiteX4" fmla="*/ 203452 w 495644"/>
                      <a:gd name="connsiteY4" fmla="*/ 506744 h 1158268"/>
                      <a:gd name="connsiteX0" fmla="*/ 203452 w 495644"/>
                      <a:gd name="connsiteY0" fmla="*/ 579136 h 1230660"/>
                      <a:gd name="connsiteX1" fmla="*/ 456825 w 495644"/>
                      <a:gd name="connsiteY1" fmla="*/ 1230660 h 1230660"/>
                      <a:gd name="connsiteX2" fmla="*/ 22475 w 495644"/>
                      <a:gd name="connsiteY2" fmla="*/ 0 h 1230660"/>
                      <a:gd name="connsiteX3" fmla="*/ 275844 w 495644"/>
                      <a:gd name="connsiteY3" fmla="*/ 1122072 h 1230660"/>
                      <a:gd name="connsiteX4" fmla="*/ 203452 w 495644"/>
                      <a:gd name="connsiteY4" fmla="*/ 579136 h 1230660"/>
                      <a:gd name="connsiteX0" fmla="*/ 211244 w 503436"/>
                      <a:gd name="connsiteY0" fmla="*/ 579136 h 1230660"/>
                      <a:gd name="connsiteX1" fmla="*/ 464617 w 503436"/>
                      <a:gd name="connsiteY1" fmla="*/ 1230660 h 1230660"/>
                      <a:gd name="connsiteX2" fmla="*/ 30267 w 503436"/>
                      <a:gd name="connsiteY2" fmla="*/ 0 h 1230660"/>
                      <a:gd name="connsiteX3" fmla="*/ 283636 w 503436"/>
                      <a:gd name="connsiteY3" fmla="*/ 1122072 h 1230660"/>
                      <a:gd name="connsiteX4" fmla="*/ 211244 w 503436"/>
                      <a:gd name="connsiteY4" fmla="*/ 579136 h 1230660"/>
                      <a:gd name="connsiteX0" fmla="*/ 211244 w 503436"/>
                      <a:gd name="connsiteY0" fmla="*/ 579136 h 1230660"/>
                      <a:gd name="connsiteX1" fmla="*/ 464617 w 503436"/>
                      <a:gd name="connsiteY1" fmla="*/ 1230660 h 1230660"/>
                      <a:gd name="connsiteX2" fmla="*/ 30267 w 503436"/>
                      <a:gd name="connsiteY2" fmla="*/ 0 h 1230660"/>
                      <a:gd name="connsiteX3" fmla="*/ 283636 w 503436"/>
                      <a:gd name="connsiteY3" fmla="*/ 1122072 h 1230660"/>
                      <a:gd name="connsiteX4" fmla="*/ 211244 w 503436"/>
                      <a:gd name="connsiteY4" fmla="*/ 579136 h 1230660"/>
                      <a:gd name="connsiteX0" fmla="*/ 211244 w 503436"/>
                      <a:gd name="connsiteY0" fmla="*/ 579136 h 1230660"/>
                      <a:gd name="connsiteX1" fmla="*/ 464617 w 503436"/>
                      <a:gd name="connsiteY1" fmla="*/ 1230660 h 1230660"/>
                      <a:gd name="connsiteX2" fmla="*/ 30267 w 503436"/>
                      <a:gd name="connsiteY2" fmla="*/ 0 h 1230660"/>
                      <a:gd name="connsiteX3" fmla="*/ 283636 w 503436"/>
                      <a:gd name="connsiteY3" fmla="*/ 1122072 h 1230660"/>
                      <a:gd name="connsiteX4" fmla="*/ 211244 w 503436"/>
                      <a:gd name="connsiteY4" fmla="*/ 579136 h 1230660"/>
                      <a:gd name="connsiteX0" fmla="*/ 211244 w 503436"/>
                      <a:gd name="connsiteY0" fmla="*/ 579136 h 1230660"/>
                      <a:gd name="connsiteX1" fmla="*/ 464617 w 503436"/>
                      <a:gd name="connsiteY1" fmla="*/ 1230660 h 1230660"/>
                      <a:gd name="connsiteX2" fmla="*/ 30267 w 503436"/>
                      <a:gd name="connsiteY2" fmla="*/ 0 h 1230660"/>
                      <a:gd name="connsiteX3" fmla="*/ 283636 w 503436"/>
                      <a:gd name="connsiteY3" fmla="*/ 1122072 h 1230660"/>
                      <a:gd name="connsiteX4" fmla="*/ 211244 w 503436"/>
                      <a:gd name="connsiteY4" fmla="*/ 579136 h 12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3436" h="1230660">
                        <a:moveTo>
                          <a:pt x="211244" y="579136"/>
                        </a:moveTo>
                        <a:cubicBezTo>
                          <a:pt x="394012" y="714077"/>
                          <a:pt x="412702" y="847342"/>
                          <a:pt x="464617" y="1230660"/>
                        </a:cubicBezTo>
                        <a:cubicBezTo>
                          <a:pt x="476408" y="729418"/>
                          <a:pt x="678167" y="396140"/>
                          <a:pt x="30267" y="0"/>
                        </a:cubicBezTo>
                        <a:cubicBezTo>
                          <a:pt x="97926" y="337963"/>
                          <a:pt x="-201357" y="478315"/>
                          <a:pt x="283636" y="1122072"/>
                        </a:cubicBezTo>
                        <a:cubicBezTo>
                          <a:pt x="173321" y="782637"/>
                          <a:pt x="213290" y="749813"/>
                          <a:pt x="211244" y="579136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3" name="Группа 12"/>
                <p:cNvGrpSpPr/>
                <p:nvPr/>
              </p:nvGrpSpPr>
              <p:grpSpPr>
                <a:xfrm>
                  <a:off x="4756792" y="4953187"/>
                  <a:ext cx="6048766" cy="2397060"/>
                  <a:chOff x="4756792" y="4953187"/>
                  <a:chExt cx="6048766" cy="2397060"/>
                </a:xfrm>
              </p:grpSpPr>
              <p:sp>
                <p:nvSpPr>
                  <p:cNvPr id="14" name="Полилиния 13"/>
                  <p:cNvSpPr/>
                  <p:nvPr/>
                </p:nvSpPr>
                <p:spPr>
                  <a:xfrm>
                    <a:off x="4756792" y="5180538"/>
                    <a:ext cx="2956666" cy="2169709"/>
                  </a:xfrm>
                  <a:custGeom>
                    <a:avLst/>
                    <a:gdLst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6666" h="2169709">
                        <a:moveTo>
                          <a:pt x="0" y="0"/>
                        </a:moveTo>
                        <a:cubicBezTo>
                          <a:pt x="457742" y="506596"/>
                          <a:pt x="835831" y="1373227"/>
                          <a:pt x="1086447" y="2169709"/>
                        </a:cubicBezTo>
                        <a:cubicBezTo>
                          <a:pt x="1764061" y="1746004"/>
                          <a:pt x="2483065" y="1953103"/>
                          <a:pt x="2956666" y="1424170"/>
                        </a:cubicBezTo>
                        <a:cubicBezTo>
                          <a:pt x="2480942" y="1835216"/>
                          <a:pt x="1750253" y="1637675"/>
                          <a:pt x="1146982" y="1968987"/>
                        </a:cubicBezTo>
                        <a:cubicBezTo>
                          <a:pt x="825210" y="1236222"/>
                          <a:pt x="477921" y="468362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5" name="Полилиния 14"/>
                  <p:cNvSpPr/>
                  <p:nvPr/>
                </p:nvSpPr>
                <p:spPr>
                  <a:xfrm>
                    <a:off x="4777876" y="5144944"/>
                    <a:ext cx="2859475" cy="1949401"/>
                  </a:xfrm>
                  <a:custGeom>
                    <a:avLst/>
                    <a:gdLst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3029056"/>
                      <a:gd name="connsiteY0" fmla="*/ 0 h 1952540"/>
                      <a:gd name="connsiteX1" fmla="*/ 1158837 w 3029056"/>
                      <a:gd name="connsiteY1" fmla="*/ 1952540 h 1952540"/>
                      <a:gd name="connsiteX2" fmla="*/ 3029056 w 3029056"/>
                      <a:gd name="connsiteY2" fmla="*/ 1207001 h 1952540"/>
                      <a:gd name="connsiteX3" fmla="*/ 1219372 w 3029056"/>
                      <a:gd name="connsiteY3" fmla="*/ 1751818 h 1952540"/>
                      <a:gd name="connsiteX4" fmla="*/ 0 w 3029056"/>
                      <a:gd name="connsiteY4" fmla="*/ 0 h 1952540"/>
                      <a:gd name="connsiteX0" fmla="*/ 0 w 2859475"/>
                      <a:gd name="connsiteY0" fmla="*/ 0 h 1952540"/>
                      <a:gd name="connsiteX1" fmla="*/ 1158837 w 2859475"/>
                      <a:gd name="connsiteY1" fmla="*/ 1952540 h 1952540"/>
                      <a:gd name="connsiteX2" fmla="*/ 2859475 w 2859475"/>
                      <a:gd name="connsiteY2" fmla="*/ 1447834 h 1952540"/>
                      <a:gd name="connsiteX3" fmla="*/ 1219372 w 2859475"/>
                      <a:gd name="connsiteY3" fmla="*/ 1751818 h 1952540"/>
                      <a:gd name="connsiteX4" fmla="*/ 0 w 2859475"/>
                      <a:gd name="connsiteY4" fmla="*/ 0 h 1952540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19372 w 2859475"/>
                      <a:gd name="connsiteY3" fmla="*/ 1751818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9475" h="1949401">
                        <a:moveTo>
                          <a:pt x="0" y="0"/>
                        </a:moveTo>
                        <a:cubicBezTo>
                          <a:pt x="457742" y="506596"/>
                          <a:pt x="857293" y="1172063"/>
                          <a:pt x="1146121" y="1949401"/>
                        </a:cubicBezTo>
                        <a:cubicBezTo>
                          <a:pt x="1858874" y="1541700"/>
                          <a:pt x="2303092" y="1878044"/>
                          <a:pt x="2859475" y="1447834"/>
                        </a:cubicBezTo>
                        <a:cubicBezTo>
                          <a:pt x="2294597" y="1766527"/>
                          <a:pt x="1781341" y="1452478"/>
                          <a:pt x="1206658" y="1764605"/>
                        </a:cubicBezTo>
                        <a:cubicBezTo>
                          <a:pt x="853046" y="1066912"/>
                          <a:pt x="477921" y="468362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6" name="Полилиния 15"/>
                  <p:cNvSpPr/>
                  <p:nvPr/>
                </p:nvSpPr>
                <p:spPr>
                  <a:xfrm>
                    <a:off x="4777877" y="4953187"/>
                    <a:ext cx="2823279" cy="1887791"/>
                  </a:xfrm>
                  <a:custGeom>
                    <a:avLst/>
                    <a:gdLst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3029056"/>
                      <a:gd name="connsiteY0" fmla="*/ 0 h 1952540"/>
                      <a:gd name="connsiteX1" fmla="*/ 1158837 w 3029056"/>
                      <a:gd name="connsiteY1" fmla="*/ 1952540 h 1952540"/>
                      <a:gd name="connsiteX2" fmla="*/ 3029056 w 3029056"/>
                      <a:gd name="connsiteY2" fmla="*/ 1207001 h 1952540"/>
                      <a:gd name="connsiteX3" fmla="*/ 1219372 w 3029056"/>
                      <a:gd name="connsiteY3" fmla="*/ 1751818 h 1952540"/>
                      <a:gd name="connsiteX4" fmla="*/ 0 w 3029056"/>
                      <a:gd name="connsiteY4" fmla="*/ 0 h 1952540"/>
                      <a:gd name="connsiteX0" fmla="*/ 0 w 2859475"/>
                      <a:gd name="connsiteY0" fmla="*/ 0 h 1952540"/>
                      <a:gd name="connsiteX1" fmla="*/ 1158837 w 2859475"/>
                      <a:gd name="connsiteY1" fmla="*/ 1952540 h 1952540"/>
                      <a:gd name="connsiteX2" fmla="*/ 2859475 w 2859475"/>
                      <a:gd name="connsiteY2" fmla="*/ 1447834 h 1952540"/>
                      <a:gd name="connsiteX3" fmla="*/ 1219372 w 2859475"/>
                      <a:gd name="connsiteY3" fmla="*/ 1751818 h 1952540"/>
                      <a:gd name="connsiteX4" fmla="*/ 0 w 2859475"/>
                      <a:gd name="connsiteY4" fmla="*/ 0 h 1952540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19372 w 2859475"/>
                      <a:gd name="connsiteY3" fmla="*/ 1751818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06658 w 2744517"/>
                      <a:gd name="connsiteY3" fmla="*/ 1764605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7032 w 2751549"/>
                      <a:gd name="connsiteY0" fmla="*/ 85165 h 2034566"/>
                      <a:gd name="connsiteX1" fmla="*/ 1153153 w 2751549"/>
                      <a:gd name="connsiteY1" fmla="*/ 2034566 h 2034566"/>
                      <a:gd name="connsiteX2" fmla="*/ 2751549 w 2751549"/>
                      <a:gd name="connsiteY2" fmla="*/ 1750169 h 2034566"/>
                      <a:gd name="connsiteX3" fmla="*/ 1231322 w 2751549"/>
                      <a:gd name="connsiteY3" fmla="*/ 1786365 h 2034566"/>
                      <a:gd name="connsiteX4" fmla="*/ 2208611 w 2751549"/>
                      <a:gd name="connsiteY4" fmla="*/ 555705 h 2034566"/>
                      <a:gd name="connsiteX5" fmla="*/ 7032 w 2751549"/>
                      <a:gd name="connsiteY5" fmla="*/ 85165 h 2034566"/>
                      <a:gd name="connsiteX0" fmla="*/ 7032 w 2751549"/>
                      <a:gd name="connsiteY0" fmla="*/ 85165 h 2034566"/>
                      <a:gd name="connsiteX1" fmla="*/ 1153153 w 2751549"/>
                      <a:gd name="connsiteY1" fmla="*/ 2034566 h 2034566"/>
                      <a:gd name="connsiteX2" fmla="*/ 2751549 w 2751549"/>
                      <a:gd name="connsiteY2" fmla="*/ 1750169 h 2034566"/>
                      <a:gd name="connsiteX3" fmla="*/ 1231322 w 2751549"/>
                      <a:gd name="connsiteY3" fmla="*/ 1786365 h 2034566"/>
                      <a:gd name="connsiteX4" fmla="*/ 145446 w 2751549"/>
                      <a:gd name="connsiteY4" fmla="*/ 302334 h 2034566"/>
                      <a:gd name="connsiteX5" fmla="*/ 2208611 w 2751549"/>
                      <a:gd name="connsiteY5" fmla="*/ 555705 h 2034566"/>
                      <a:gd name="connsiteX6" fmla="*/ 7032 w 2751549"/>
                      <a:gd name="connsiteY6" fmla="*/ 85165 h 2034566"/>
                      <a:gd name="connsiteX0" fmla="*/ 6793 w 2830072"/>
                      <a:gd name="connsiteY0" fmla="*/ 113452 h 1881880"/>
                      <a:gd name="connsiteX1" fmla="*/ 1231676 w 2830072"/>
                      <a:gd name="connsiteY1" fmla="*/ 1881880 h 1881880"/>
                      <a:gd name="connsiteX2" fmla="*/ 2830072 w 2830072"/>
                      <a:gd name="connsiteY2" fmla="*/ 1597483 h 1881880"/>
                      <a:gd name="connsiteX3" fmla="*/ 1309845 w 2830072"/>
                      <a:gd name="connsiteY3" fmla="*/ 1633679 h 1881880"/>
                      <a:gd name="connsiteX4" fmla="*/ 223969 w 2830072"/>
                      <a:gd name="connsiteY4" fmla="*/ 149648 h 1881880"/>
                      <a:gd name="connsiteX5" fmla="*/ 2287134 w 2830072"/>
                      <a:gd name="connsiteY5" fmla="*/ 403019 h 1881880"/>
                      <a:gd name="connsiteX6" fmla="*/ 6793 w 2830072"/>
                      <a:gd name="connsiteY6" fmla="*/ 113452 h 1881880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80979 w 2823279"/>
                      <a:gd name="connsiteY4" fmla="*/ 156636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80979 w 2823279"/>
                      <a:gd name="connsiteY4" fmla="*/ 156636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80979 w 2823279"/>
                      <a:gd name="connsiteY4" fmla="*/ 156636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80979 w 2823279"/>
                      <a:gd name="connsiteY4" fmla="*/ 156636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42749 w 2823279"/>
                      <a:gd name="connsiteY4" fmla="*/ 137522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42749 w 2823279"/>
                      <a:gd name="connsiteY4" fmla="*/ 137522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85003 h 1853431"/>
                      <a:gd name="connsiteX1" fmla="*/ 1224883 w 2823279"/>
                      <a:gd name="connsiteY1" fmla="*/ 1853431 h 1853431"/>
                      <a:gd name="connsiteX2" fmla="*/ 2823279 w 2823279"/>
                      <a:gd name="connsiteY2" fmla="*/ 1569034 h 1853431"/>
                      <a:gd name="connsiteX3" fmla="*/ 1303052 w 2823279"/>
                      <a:gd name="connsiteY3" fmla="*/ 1605230 h 1853431"/>
                      <a:gd name="connsiteX4" fmla="*/ 142749 w 2823279"/>
                      <a:gd name="connsiteY4" fmla="*/ 102086 h 1853431"/>
                      <a:gd name="connsiteX5" fmla="*/ 2280341 w 2823279"/>
                      <a:gd name="connsiteY5" fmla="*/ 374570 h 1853431"/>
                      <a:gd name="connsiteX6" fmla="*/ 0 w 2823279"/>
                      <a:gd name="connsiteY6" fmla="*/ 85003 h 1853431"/>
                      <a:gd name="connsiteX0" fmla="*/ 0 w 2823279"/>
                      <a:gd name="connsiteY0" fmla="*/ 85003 h 1853431"/>
                      <a:gd name="connsiteX1" fmla="*/ 1224883 w 2823279"/>
                      <a:gd name="connsiteY1" fmla="*/ 1853431 h 1853431"/>
                      <a:gd name="connsiteX2" fmla="*/ 2823279 w 2823279"/>
                      <a:gd name="connsiteY2" fmla="*/ 1569034 h 1853431"/>
                      <a:gd name="connsiteX3" fmla="*/ 1303052 w 2823279"/>
                      <a:gd name="connsiteY3" fmla="*/ 1605230 h 1853431"/>
                      <a:gd name="connsiteX4" fmla="*/ 142749 w 2823279"/>
                      <a:gd name="connsiteY4" fmla="*/ 102086 h 1853431"/>
                      <a:gd name="connsiteX5" fmla="*/ 2280341 w 2823279"/>
                      <a:gd name="connsiteY5" fmla="*/ 374570 h 1853431"/>
                      <a:gd name="connsiteX6" fmla="*/ 0 w 2823279"/>
                      <a:gd name="connsiteY6" fmla="*/ 85003 h 1853431"/>
                      <a:gd name="connsiteX0" fmla="*/ 0 w 2823279"/>
                      <a:gd name="connsiteY0" fmla="*/ 142893 h 1911321"/>
                      <a:gd name="connsiteX1" fmla="*/ 1224883 w 2823279"/>
                      <a:gd name="connsiteY1" fmla="*/ 1911321 h 1911321"/>
                      <a:gd name="connsiteX2" fmla="*/ 2823279 w 2823279"/>
                      <a:gd name="connsiteY2" fmla="*/ 1626924 h 1911321"/>
                      <a:gd name="connsiteX3" fmla="*/ 1303052 w 2823279"/>
                      <a:gd name="connsiteY3" fmla="*/ 1663120 h 1911321"/>
                      <a:gd name="connsiteX4" fmla="*/ 142749 w 2823279"/>
                      <a:gd name="connsiteY4" fmla="*/ 159976 h 1911321"/>
                      <a:gd name="connsiteX5" fmla="*/ 2280341 w 2823279"/>
                      <a:gd name="connsiteY5" fmla="*/ 432460 h 1911321"/>
                      <a:gd name="connsiteX6" fmla="*/ 0 w 2823279"/>
                      <a:gd name="connsiteY6" fmla="*/ 142893 h 1911321"/>
                      <a:gd name="connsiteX0" fmla="*/ 0 w 2823279"/>
                      <a:gd name="connsiteY0" fmla="*/ 142893 h 1911321"/>
                      <a:gd name="connsiteX1" fmla="*/ 1224883 w 2823279"/>
                      <a:gd name="connsiteY1" fmla="*/ 1911321 h 1911321"/>
                      <a:gd name="connsiteX2" fmla="*/ 2823279 w 2823279"/>
                      <a:gd name="connsiteY2" fmla="*/ 1626924 h 1911321"/>
                      <a:gd name="connsiteX3" fmla="*/ 1303052 w 2823279"/>
                      <a:gd name="connsiteY3" fmla="*/ 1663120 h 1911321"/>
                      <a:gd name="connsiteX4" fmla="*/ 142749 w 2823279"/>
                      <a:gd name="connsiteY4" fmla="*/ 159976 h 1911321"/>
                      <a:gd name="connsiteX5" fmla="*/ 2280341 w 2823279"/>
                      <a:gd name="connsiteY5" fmla="*/ 432460 h 1911321"/>
                      <a:gd name="connsiteX6" fmla="*/ 0 w 2823279"/>
                      <a:gd name="connsiteY6" fmla="*/ 142893 h 1911321"/>
                      <a:gd name="connsiteX0" fmla="*/ 0 w 2823279"/>
                      <a:gd name="connsiteY0" fmla="*/ 142893 h 1911321"/>
                      <a:gd name="connsiteX1" fmla="*/ 1224883 w 2823279"/>
                      <a:gd name="connsiteY1" fmla="*/ 1911321 h 1911321"/>
                      <a:gd name="connsiteX2" fmla="*/ 2823279 w 2823279"/>
                      <a:gd name="connsiteY2" fmla="*/ 1626924 h 1911321"/>
                      <a:gd name="connsiteX3" fmla="*/ 1303052 w 2823279"/>
                      <a:gd name="connsiteY3" fmla="*/ 1663120 h 1911321"/>
                      <a:gd name="connsiteX4" fmla="*/ 142749 w 2823279"/>
                      <a:gd name="connsiteY4" fmla="*/ 159976 h 1911321"/>
                      <a:gd name="connsiteX5" fmla="*/ 2280341 w 2823279"/>
                      <a:gd name="connsiteY5" fmla="*/ 432460 h 1911321"/>
                      <a:gd name="connsiteX6" fmla="*/ 0 w 2823279"/>
                      <a:gd name="connsiteY6" fmla="*/ 142893 h 1911321"/>
                      <a:gd name="connsiteX0" fmla="*/ 0 w 2823279"/>
                      <a:gd name="connsiteY0" fmla="*/ 155594 h 1924022"/>
                      <a:gd name="connsiteX1" fmla="*/ 1224883 w 2823279"/>
                      <a:gd name="connsiteY1" fmla="*/ 1924022 h 1924022"/>
                      <a:gd name="connsiteX2" fmla="*/ 2823279 w 2823279"/>
                      <a:gd name="connsiteY2" fmla="*/ 1639625 h 1924022"/>
                      <a:gd name="connsiteX3" fmla="*/ 1303052 w 2823279"/>
                      <a:gd name="connsiteY3" fmla="*/ 1675821 h 1924022"/>
                      <a:gd name="connsiteX4" fmla="*/ 72392 w 2823279"/>
                      <a:gd name="connsiteY4" fmla="*/ 83204 h 1924022"/>
                      <a:gd name="connsiteX5" fmla="*/ 2280341 w 2823279"/>
                      <a:gd name="connsiteY5" fmla="*/ 445161 h 1924022"/>
                      <a:gd name="connsiteX6" fmla="*/ 0 w 2823279"/>
                      <a:gd name="connsiteY6" fmla="*/ 155594 h 1924022"/>
                      <a:gd name="connsiteX0" fmla="*/ 0 w 2823279"/>
                      <a:gd name="connsiteY0" fmla="*/ 142894 h 1911322"/>
                      <a:gd name="connsiteX1" fmla="*/ 1224883 w 2823279"/>
                      <a:gd name="connsiteY1" fmla="*/ 1911322 h 1911322"/>
                      <a:gd name="connsiteX2" fmla="*/ 2823279 w 2823279"/>
                      <a:gd name="connsiteY2" fmla="*/ 1626925 h 1911322"/>
                      <a:gd name="connsiteX3" fmla="*/ 1303052 w 2823279"/>
                      <a:gd name="connsiteY3" fmla="*/ 1663121 h 1911322"/>
                      <a:gd name="connsiteX4" fmla="*/ 180979 w 2823279"/>
                      <a:gd name="connsiteY4" fmla="*/ 179092 h 1911322"/>
                      <a:gd name="connsiteX5" fmla="*/ 2280341 w 2823279"/>
                      <a:gd name="connsiteY5" fmla="*/ 432461 h 1911322"/>
                      <a:gd name="connsiteX6" fmla="*/ 0 w 2823279"/>
                      <a:gd name="connsiteY6" fmla="*/ 142894 h 1911322"/>
                      <a:gd name="connsiteX0" fmla="*/ 0 w 2823279"/>
                      <a:gd name="connsiteY0" fmla="*/ 142894 h 1911322"/>
                      <a:gd name="connsiteX1" fmla="*/ 1224883 w 2823279"/>
                      <a:gd name="connsiteY1" fmla="*/ 1911322 h 1911322"/>
                      <a:gd name="connsiteX2" fmla="*/ 2823279 w 2823279"/>
                      <a:gd name="connsiteY2" fmla="*/ 1626925 h 1911322"/>
                      <a:gd name="connsiteX3" fmla="*/ 1303052 w 2823279"/>
                      <a:gd name="connsiteY3" fmla="*/ 1663121 h 1911322"/>
                      <a:gd name="connsiteX4" fmla="*/ 180979 w 2823279"/>
                      <a:gd name="connsiteY4" fmla="*/ 179092 h 1911322"/>
                      <a:gd name="connsiteX5" fmla="*/ 2280341 w 2823279"/>
                      <a:gd name="connsiteY5" fmla="*/ 432461 h 1911322"/>
                      <a:gd name="connsiteX6" fmla="*/ 0 w 2823279"/>
                      <a:gd name="connsiteY6" fmla="*/ 142894 h 1911322"/>
                      <a:gd name="connsiteX0" fmla="*/ 0 w 2823279"/>
                      <a:gd name="connsiteY0" fmla="*/ 119366 h 1887794"/>
                      <a:gd name="connsiteX1" fmla="*/ 1224883 w 2823279"/>
                      <a:gd name="connsiteY1" fmla="*/ 1887794 h 1887794"/>
                      <a:gd name="connsiteX2" fmla="*/ 2823279 w 2823279"/>
                      <a:gd name="connsiteY2" fmla="*/ 1603397 h 1887794"/>
                      <a:gd name="connsiteX3" fmla="*/ 1303052 w 2823279"/>
                      <a:gd name="connsiteY3" fmla="*/ 1639593 h 1887794"/>
                      <a:gd name="connsiteX4" fmla="*/ 180979 w 2823279"/>
                      <a:gd name="connsiteY4" fmla="*/ 155564 h 1887794"/>
                      <a:gd name="connsiteX5" fmla="*/ 2280341 w 2823279"/>
                      <a:gd name="connsiteY5" fmla="*/ 408933 h 1887794"/>
                      <a:gd name="connsiteX6" fmla="*/ 0 w 2823279"/>
                      <a:gd name="connsiteY6" fmla="*/ 119366 h 1887794"/>
                      <a:gd name="connsiteX0" fmla="*/ 0 w 2823279"/>
                      <a:gd name="connsiteY0" fmla="*/ 119366 h 1887794"/>
                      <a:gd name="connsiteX1" fmla="*/ 1224883 w 2823279"/>
                      <a:gd name="connsiteY1" fmla="*/ 1887794 h 1887794"/>
                      <a:gd name="connsiteX2" fmla="*/ 2823279 w 2823279"/>
                      <a:gd name="connsiteY2" fmla="*/ 1603397 h 1887794"/>
                      <a:gd name="connsiteX3" fmla="*/ 1303052 w 2823279"/>
                      <a:gd name="connsiteY3" fmla="*/ 1639593 h 1887794"/>
                      <a:gd name="connsiteX4" fmla="*/ 180979 w 2823279"/>
                      <a:gd name="connsiteY4" fmla="*/ 155564 h 1887794"/>
                      <a:gd name="connsiteX5" fmla="*/ 2280341 w 2823279"/>
                      <a:gd name="connsiteY5" fmla="*/ 408933 h 1887794"/>
                      <a:gd name="connsiteX6" fmla="*/ 0 w 2823279"/>
                      <a:gd name="connsiteY6" fmla="*/ 119366 h 1887794"/>
                      <a:gd name="connsiteX0" fmla="*/ 0 w 2823279"/>
                      <a:gd name="connsiteY0" fmla="*/ 119745 h 1888173"/>
                      <a:gd name="connsiteX1" fmla="*/ 1224883 w 2823279"/>
                      <a:gd name="connsiteY1" fmla="*/ 1888173 h 1888173"/>
                      <a:gd name="connsiteX2" fmla="*/ 2823279 w 2823279"/>
                      <a:gd name="connsiteY2" fmla="*/ 1603776 h 1888173"/>
                      <a:gd name="connsiteX3" fmla="*/ 1303052 w 2823279"/>
                      <a:gd name="connsiteY3" fmla="*/ 1639972 h 1888173"/>
                      <a:gd name="connsiteX4" fmla="*/ 180979 w 2823279"/>
                      <a:gd name="connsiteY4" fmla="*/ 155943 h 1888173"/>
                      <a:gd name="connsiteX5" fmla="*/ 2280341 w 2823279"/>
                      <a:gd name="connsiteY5" fmla="*/ 409312 h 1888173"/>
                      <a:gd name="connsiteX6" fmla="*/ 0 w 2823279"/>
                      <a:gd name="connsiteY6" fmla="*/ 119745 h 1888173"/>
                      <a:gd name="connsiteX0" fmla="*/ 0 w 2823279"/>
                      <a:gd name="connsiteY0" fmla="*/ 121287 h 1889715"/>
                      <a:gd name="connsiteX1" fmla="*/ 1224883 w 2823279"/>
                      <a:gd name="connsiteY1" fmla="*/ 1889715 h 1889715"/>
                      <a:gd name="connsiteX2" fmla="*/ 2823279 w 2823279"/>
                      <a:gd name="connsiteY2" fmla="*/ 1605318 h 1889715"/>
                      <a:gd name="connsiteX3" fmla="*/ 1303052 w 2823279"/>
                      <a:gd name="connsiteY3" fmla="*/ 1641514 h 1889715"/>
                      <a:gd name="connsiteX4" fmla="*/ 180979 w 2823279"/>
                      <a:gd name="connsiteY4" fmla="*/ 157485 h 1889715"/>
                      <a:gd name="connsiteX5" fmla="*/ 2280341 w 2823279"/>
                      <a:gd name="connsiteY5" fmla="*/ 410854 h 1889715"/>
                      <a:gd name="connsiteX6" fmla="*/ 0 w 2823279"/>
                      <a:gd name="connsiteY6" fmla="*/ 121287 h 1889715"/>
                      <a:gd name="connsiteX0" fmla="*/ 0 w 2823279"/>
                      <a:gd name="connsiteY0" fmla="*/ 121287 h 1889715"/>
                      <a:gd name="connsiteX1" fmla="*/ 1224883 w 2823279"/>
                      <a:gd name="connsiteY1" fmla="*/ 1889715 h 1889715"/>
                      <a:gd name="connsiteX2" fmla="*/ 2823279 w 2823279"/>
                      <a:gd name="connsiteY2" fmla="*/ 1605318 h 1889715"/>
                      <a:gd name="connsiteX3" fmla="*/ 1303052 w 2823279"/>
                      <a:gd name="connsiteY3" fmla="*/ 1641514 h 1889715"/>
                      <a:gd name="connsiteX4" fmla="*/ 180979 w 2823279"/>
                      <a:gd name="connsiteY4" fmla="*/ 157485 h 1889715"/>
                      <a:gd name="connsiteX5" fmla="*/ 2280341 w 2823279"/>
                      <a:gd name="connsiteY5" fmla="*/ 410854 h 1889715"/>
                      <a:gd name="connsiteX6" fmla="*/ 0 w 2823279"/>
                      <a:gd name="connsiteY6" fmla="*/ 121287 h 1889715"/>
                      <a:gd name="connsiteX0" fmla="*/ 0 w 2823279"/>
                      <a:gd name="connsiteY0" fmla="*/ 119363 h 1887791"/>
                      <a:gd name="connsiteX1" fmla="*/ 1224883 w 2823279"/>
                      <a:gd name="connsiteY1" fmla="*/ 1887791 h 1887791"/>
                      <a:gd name="connsiteX2" fmla="*/ 2823279 w 2823279"/>
                      <a:gd name="connsiteY2" fmla="*/ 1603394 h 1887791"/>
                      <a:gd name="connsiteX3" fmla="*/ 1303052 w 2823279"/>
                      <a:gd name="connsiteY3" fmla="*/ 1639590 h 1887791"/>
                      <a:gd name="connsiteX4" fmla="*/ 180979 w 2823279"/>
                      <a:gd name="connsiteY4" fmla="*/ 155561 h 1887791"/>
                      <a:gd name="connsiteX5" fmla="*/ 2280341 w 2823279"/>
                      <a:gd name="connsiteY5" fmla="*/ 408930 h 1887791"/>
                      <a:gd name="connsiteX6" fmla="*/ 0 w 2823279"/>
                      <a:gd name="connsiteY6" fmla="*/ 119363 h 18877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23279" h="1887791">
                        <a:moveTo>
                          <a:pt x="0" y="119363"/>
                        </a:moveTo>
                        <a:cubicBezTo>
                          <a:pt x="470509" y="619617"/>
                          <a:pt x="894658" y="1171017"/>
                          <a:pt x="1224883" y="1887791"/>
                        </a:cubicBezTo>
                        <a:cubicBezTo>
                          <a:pt x="1724210" y="1556594"/>
                          <a:pt x="2082204" y="1922188"/>
                          <a:pt x="2823279" y="1603394"/>
                        </a:cubicBezTo>
                        <a:cubicBezTo>
                          <a:pt x="2032336" y="1845761"/>
                          <a:pt x="1938315" y="1467687"/>
                          <a:pt x="1303052" y="1639590"/>
                        </a:cubicBezTo>
                        <a:cubicBezTo>
                          <a:pt x="1043602" y="1138980"/>
                          <a:pt x="492845" y="465832"/>
                          <a:pt x="180979" y="155561"/>
                        </a:cubicBezTo>
                        <a:cubicBezTo>
                          <a:pt x="815492" y="-132397"/>
                          <a:pt x="1487499" y="402448"/>
                          <a:pt x="2280341" y="408930"/>
                        </a:cubicBezTo>
                        <a:cubicBezTo>
                          <a:pt x="1611283" y="383504"/>
                          <a:pt x="759917" y="-259861"/>
                          <a:pt x="0" y="11936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7" name="Полилиния 16"/>
                  <p:cNvSpPr/>
                  <p:nvPr/>
                </p:nvSpPr>
                <p:spPr>
                  <a:xfrm flipH="1">
                    <a:off x="7848998" y="5180695"/>
                    <a:ext cx="2956560" cy="2169193"/>
                  </a:xfrm>
                  <a:custGeom>
                    <a:avLst/>
                    <a:gdLst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6666" h="2169709">
                        <a:moveTo>
                          <a:pt x="0" y="0"/>
                        </a:moveTo>
                        <a:cubicBezTo>
                          <a:pt x="457742" y="506596"/>
                          <a:pt x="835831" y="1373227"/>
                          <a:pt x="1086447" y="2169709"/>
                        </a:cubicBezTo>
                        <a:cubicBezTo>
                          <a:pt x="1764061" y="1746004"/>
                          <a:pt x="2483065" y="1953103"/>
                          <a:pt x="2956666" y="1424170"/>
                        </a:cubicBezTo>
                        <a:cubicBezTo>
                          <a:pt x="2480942" y="1835216"/>
                          <a:pt x="1750253" y="1637675"/>
                          <a:pt x="1146982" y="1968987"/>
                        </a:cubicBezTo>
                        <a:cubicBezTo>
                          <a:pt x="825210" y="1236222"/>
                          <a:pt x="477921" y="468362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ru-RU" sz="1200">
                        <a:effectLst/>
                        <a:latin typeface="Times New Roman"/>
                        <a:ea typeface="Times New Roman"/>
                        <a:cs typeface="Times New Roman"/>
                      </a:rPr>
                      <a:t> </a:t>
                    </a:r>
                    <a:endParaRPr lang="ru-RU" sz="1200">
                      <a:effectLst/>
                      <a:latin typeface="Times New Roman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8" name="Полилиния 17"/>
                  <p:cNvSpPr/>
                  <p:nvPr/>
                </p:nvSpPr>
                <p:spPr>
                  <a:xfrm flipH="1">
                    <a:off x="7925102" y="5145109"/>
                    <a:ext cx="2859372" cy="1948937"/>
                  </a:xfrm>
                  <a:custGeom>
                    <a:avLst/>
                    <a:gdLst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3029056"/>
                      <a:gd name="connsiteY0" fmla="*/ 0 h 1952540"/>
                      <a:gd name="connsiteX1" fmla="*/ 1158837 w 3029056"/>
                      <a:gd name="connsiteY1" fmla="*/ 1952540 h 1952540"/>
                      <a:gd name="connsiteX2" fmla="*/ 3029056 w 3029056"/>
                      <a:gd name="connsiteY2" fmla="*/ 1207001 h 1952540"/>
                      <a:gd name="connsiteX3" fmla="*/ 1219372 w 3029056"/>
                      <a:gd name="connsiteY3" fmla="*/ 1751818 h 1952540"/>
                      <a:gd name="connsiteX4" fmla="*/ 0 w 3029056"/>
                      <a:gd name="connsiteY4" fmla="*/ 0 h 1952540"/>
                      <a:gd name="connsiteX0" fmla="*/ 0 w 2859475"/>
                      <a:gd name="connsiteY0" fmla="*/ 0 h 1952540"/>
                      <a:gd name="connsiteX1" fmla="*/ 1158837 w 2859475"/>
                      <a:gd name="connsiteY1" fmla="*/ 1952540 h 1952540"/>
                      <a:gd name="connsiteX2" fmla="*/ 2859475 w 2859475"/>
                      <a:gd name="connsiteY2" fmla="*/ 1447834 h 1952540"/>
                      <a:gd name="connsiteX3" fmla="*/ 1219372 w 2859475"/>
                      <a:gd name="connsiteY3" fmla="*/ 1751818 h 1952540"/>
                      <a:gd name="connsiteX4" fmla="*/ 0 w 2859475"/>
                      <a:gd name="connsiteY4" fmla="*/ 0 h 1952540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19372 w 2859475"/>
                      <a:gd name="connsiteY3" fmla="*/ 1751818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9475" h="1949401">
                        <a:moveTo>
                          <a:pt x="0" y="0"/>
                        </a:moveTo>
                        <a:cubicBezTo>
                          <a:pt x="457742" y="506596"/>
                          <a:pt x="857293" y="1172063"/>
                          <a:pt x="1146121" y="1949401"/>
                        </a:cubicBezTo>
                        <a:cubicBezTo>
                          <a:pt x="1858874" y="1541700"/>
                          <a:pt x="2303092" y="1878044"/>
                          <a:pt x="2859475" y="1447834"/>
                        </a:cubicBezTo>
                        <a:cubicBezTo>
                          <a:pt x="2294597" y="1766527"/>
                          <a:pt x="1781341" y="1452478"/>
                          <a:pt x="1206658" y="1764605"/>
                        </a:cubicBezTo>
                        <a:cubicBezTo>
                          <a:pt x="853046" y="1066912"/>
                          <a:pt x="477921" y="468362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ru-RU" sz="1200">
                        <a:effectLst/>
                        <a:latin typeface="Times New Roman"/>
                        <a:ea typeface="Times New Roman"/>
                        <a:cs typeface="Times New Roman"/>
                      </a:rPr>
                      <a:t> </a:t>
                    </a:r>
                    <a:endParaRPr lang="ru-RU" sz="1200">
                      <a:effectLst/>
                      <a:latin typeface="Times New Roman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9" name="Полилиния 18"/>
                  <p:cNvSpPr/>
                  <p:nvPr/>
                </p:nvSpPr>
                <p:spPr>
                  <a:xfrm flipH="1">
                    <a:off x="7961296" y="4953398"/>
                    <a:ext cx="2823178" cy="1887342"/>
                  </a:xfrm>
                  <a:custGeom>
                    <a:avLst/>
                    <a:gdLst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2956666"/>
                      <a:gd name="connsiteY0" fmla="*/ 0 h 2169709"/>
                      <a:gd name="connsiteX1" fmla="*/ 1086447 w 2956666"/>
                      <a:gd name="connsiteY1" fmla="*/ 2169709 h 2169709"/>
                      <a:gd name="connsiteX2" fmla="*/ 2956666 w 2956666"/>
                      <a:gd name="connsiteY2" fmla="*/ 1424170 h 2169709"/>
                      <a:gd name="connsiteX3" fmla="*/ 1146982 w 2956666"/>
                      <a:gd name="connsiteY3" fmla="*/ 1968987 h 2169709"/>
                      <a:gd name="connsiteX4" fmla="*/ 0 w 2956666"/>
                      <a:gd name="connsiteY4" fmla="*/ 0 h 2169709"/>
                      <a:gd name="connsiteX0" fmla="*/ 0 w 3029056"/>
                      <a:gd name="connsiteY0" fmla="*/ 0 h 1952540"/>
                      <a:gd name="connsiteX1" fmla="*/ 1158837 w 3029056"/>
                      <a:gd name="connsiteY1" fmla="*/ 1952540 h 1952540"/>
                      <a:gd name="connsiteX2" fmla="*/ 3029056 w 3029056"/>
                      <a:gd name="connsiteY2" fmla="*/ 1207001 h 1952540"/>
                      <a:gd name="connsiteX3" fmla="*/ 1219372 w 3029056"/>
                      <a:gd name="connsiteY3" fmla="*/ 1751818 h 1952540"/>
                      <a:gd name="connsiteX4" fmla="*/ 0 w 3029056"/>
                      <a:gd name="connsiteY4" fmla="*/ 0 h 1952540"/>
                      <a:gd name="connsiteX0" fmla="*/ 0 w 2859475"/>
                      <a:gd name="connsiteY0" fmla="*/ 0 h 1952540"/>
                      <a:gd name="connsiteX1" fmla="*/ 1158837 w 2859475"/>
                      <a:gd name="connsiteY1" fmla="*/ 1952540 h 1952540"/>
                      <a:gd name="connsiteX2" fmla="*/ 2859475 w 2859475"/>
                      <a:gd name="connsiteY2" fmla="*/ 1447834 h 1952540"/>
                      <a:gd name="connsiteX3" fmla="*/ 1219372 w 2859475"/>
                      <a:gd name="connsiteY3" fmla="*/ 1751818 h 1952540"/>
                      <a:gd name="connsiteX4" fmla="*/ 0 w 2859475"/>
                      <a:gd name="connsiteY4" fmla="*/ 0 h 1952540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19372 w 2859475"/>
                      <a:gd name="connsiteY3" fmla="*/ 1751818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859475"/>
                      <a:gd name="connsiteY0" fmla="*/ 0 h 1949401"/>
                      <a:gd name="connsiteX1" fmla="*/ 1146121 w 2859475"/>
                      <a:gd name="connsiteY1" fmla="*/ 1949401 h 1949401"/>
                      <a:gd name="connsiteX2" fmla="*/ 2859475 w 2859475"/>
                      <a:gd name="connsiteY2" fmla="*/ 1447834 h 1949401"/>
                      <a:gd name="connsiteX3" fmla="*/ 1206658 w 2859475"/>
                      <a:gd name="connsiteY3" fmla="*/ 1764605 h 1949401"/>
                      <a:gd name="connsiteX4" fmla="*/ 0 w 2859475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06658 w 2744517"/>
                      <a:gd name="connsiteY3" fmla="*/ 1764605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0 w 2744517"/>
                      <a:gd name="connsiteY0" fmla="*/ 0 h 1949401"/>
                      <a:gd name="connsiteX1" fmla="*/ 1146121 w 2744517"/>
                      <a:gd name="connsiteY1" fmla="*/ 1949401 h 1949401"/>
                      <a:gd name="connsiteX2" fmla="*/ 2744517 w 2744517"/>
                      <a:gd name="connsiteY2" fmla="*/ 1665004 h 1949401"/>
                      <a:gd name="connsiteX3" fmla="*/ 1224290 w 2744517"/>
                      <a:gd name="connsiteY3" fmla="*/ 1701200 h 1949401"/>
                      <a:gd name="connsiteX4" fmla="*/ 0 w 2744517"/>
                      <a:gd name="connsiteY4" fmla="*/ 0 h 1949401"/>
                      <a:gd name="connsiteX0" fmla="*/ 7032 w 2751549"/>
                      <a:gd name="connsiteY0" fmla="*/ 85165 h 2034566"/>
                      <a:gd name="connsiteX1" fmla="*/ 1153153 w 2751549"/>
                      <a:gd name="connsiteY1" fmla="*/ 2034566 h 2034566"/>
                      <a:gd name="connsiteX2" fmla="*/ 2751549 w 2751549"/>
                      <a:gd name="connsiteY2" fmla="*/ 1750169 h 2034566"/>
                      <a:gd name="connsiteX3" fmla="*/ 1231322 w 2751549"/>
                      <a:gd name="connsiteY3" fmla="*/ 1786365 h 2034566"/>
                      <a:gd name="connsiteX4" fmla="*/ 2208611 w 2751549"/>
                      <a:gd name="connsiteY4" fmla="*/ 555705 h 2034566"/>
                      <a:gd name="connsiteX5" fmla="*/ 7032 w 2751549"/>
                      <a:gd name="connsiteY5" fmla="*/ 85165 h 2034566"/>
                      <a:gd name="connsiteX0" fmla="*/ 7032 w 2751549"/>
                      <a:gd name="connsiteY0" fmla="*/ 85165 h 2034566"/>
                      <a:gd name="connsiteX1" fmla="*/ 1153153 w 2751549"/>
                      <a:gd name="connsiteY1" fmla="*/ 2034566 h 2034566"/>
                      <a:gd name="connsiteX2" fmla="*/ 2751549 w 2751549"/>
                      <a:gd name="connsiteY2" fmla="*/ 1750169 h 2034566"/>
                      <a:gd name="connsiteX3" fmla="*/ 1231322 w 2751549"/>
                      <a:gd name="connsiteY3" fmla="*/ 1786365 h 2034566"/>
                      <a:gd name="connsiteX4" fmla="*/ 145446 w 2751549"/>
                      <a:gd name="connsiteY4" fmla="*/ 302334 h 2034566"/>
                      <a:gd name="connsiteX5" fmla="*/ 2208611 w 2751549"/>
                      <a:gd name="connsiteY5" fmla="*/ 555705 h 2034566"/>
                      <a:gd name="connsiteX6" fmla="*/ 7032 w 2751549"/>
                      <a:gd name="connsiteY6" fmla="*/ 85165 h 2034566"/>
                      <a:gd name="connsiteX0" fmla="*/ 6793 w 2830072"/>
                      <a:gd name="connsiteY0" fmla="*/ 113452 h 1881880"/>
                      <a:gd name="connsiteX1" fmla="*/ 1231676 w 2830072"/>
                      <a:gd name="connsiteY1" fmla="*/ 1881880 h 1881880"/>
                      <a:gd name="connsiteX2" fmla="*/ 2830072 w 2830072"/>
                      <a:gd name="connsiteY2" fmla="*/ 1597483 h 1881880"/>
                      <a:gd name="connsiteX3" fmla="*/ 1309845 w 2830072"/>
                      <a:gd name="connsiteY3" fmla="*/ 1633679 h 1881880"/>
                      <a:gd name="connsiteX4" fmla="*/ 223969 w 2830072"/>
                      <a:gd name="connsiteY4" fmla="*/ 149648 h 1881880"/>
                      <a:gd name="connsiteX5" fmla="*/ 2287134 w 2830072"/>
                      <a:gd name="connsiteY5" fmla="*/ 403019 h 1881880"/>
                      <a:gd name="connsiteX6" fmla="*/ 6793 w 2830072"/>
                      <a:gd name="connsiteY6" fmla="*/ 113452 h 1881880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217176 w 2823279"/>
                      <a:gd name="connsiteY4" fmla="*/ 156635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80979 w 2823279"/>
                      <a:gd name="connsiteY4" fmla="*/ 156636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80979 w 2823279"/>
                      <a:gd name="connsiteY4" fmla="*/ 156636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80979 w 2823279"/>
                      <a:gd name="connsiteY4" fmla="*/ 156636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80979 w 2823279"/>
                      <a:gd name="connsiteY4" fmla="*/ 156636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42749 w 2823279"/>
                      <a:gd name="connsiteY4" fmla="*/ 137522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120439 h 1888867"/>
                      <a:gd name="connsiteX1" fmla="*/ 1224883 w 2823279"/>
                      <a:gd name="connsiteY1" fmla="*/ 1888867 h 1888867"/>
                      <a:gd name="connsiteX2" fmla="*/ 2823279 w 2823279"/>
                      <a:gd name="connsiteY2" fmla="*/ 1604470 h 1888867"/>
                      <a:gd name="connsiteX3" fmla="*/ 1303052 w 2823279"/>
                      <a:gd name="connsiteY3" fmla="*/ 1640666 h 1888867"/>
                      <a:gd name="connsiteX4" fmla="*/ 142749 w 2823279"/>
                      <a:gd name="connsiteY4" fmla="*/ 137522 h 1888867"/>
                      <a:gd name="connsiteX5" fmla="*/ 2280341 w 2823279"/>
                      <a:gd name="connsiteY5" fmla="*/ 410006 h 1888867"/>
                      <a:gd name="connsiteX6" fmla="*/ 0 w 2823279"/>
                      <a:gd name="connsiteY6" fmla="*/ 120439 h 1888867"/>
                      <a:gd name="connsiteX0" fmla="*/ 0 w 2823279"/>
                      <a:gd name="connsiteY0" fmla="*/ 85003 h 1853431"/>
                      <a:gd name="connsiteX1" fmla="*/ 1224883 w 2823279"/>
                      <a:gd name="connsiteY1" fmla="*/ 1853431 h 1853431"/>
                      <a:gd name="connsiteX2" fmla="*/ 2823279 w 2823279"/>
                      <a:gd name="connsiteY2" fmla="*/ 1569034 h 1853431"/>
                      <a:gd name="connsiteX3" fmla="*/ 1303052 w 2823279"/>
                      <a:gd name="connsiteY3" fmla="*/ 1605230 h 1853431"/>
                      <a:gd name="connsiteX4" fmla="*/ 142749 w 2823279"/>
                      <a:gd name="connsiteY4" fmla="*/ 102086 h 1853431"/>
                      <a:gd name="connsiteX5" fmla="*/ 2280341 w 2823279"/>
                      <a:gd name="connsiteY5" fmla="*/ 374570 h 1853431"/>
                      <a:gd name="connsiteX6" fmla="*/ 0 w 2823279"/>
                      <a:gd name="connsiteY6" fmla="*/ 85003 h 1853431"/>
                      <a:gd name="connsiteX0" fmla="*/ 0 w 2823279"/>
                      <a:gd name="connsiteY0" fmla="*/ 85003 h 1853431"/>
                      <a:gd name="connsiteX1" fmla="*/ 1224883 w 2823279"/>
                      <a:gd name="connsiteY1" fmla="*/ 1853431 h 1853431"/>
                      <a:gd name="connsiteX2" fmla="*/ 2823279 w 2823279"/>
                      <a:gd name="connsiteY2" fmla="*/ 1569034 h 1853431"/>
                      <a:gd name="connsiteX3" fmla="*/ 1303052 w 2823279"/>
                      <a:gd name="connsiteY3" fmla="*/ 1605230 h 1853431"/>
                      <a:gd name="connsiteX4" fmla="*/ 142749 w 2823279"/>
                      <a:gd name="connsiteY4" fmla="*/ 102086 h 1853431"/>
                      <a:gd name="connsiteX5" fmla="*/ 2280341 w 2823279"/>
                      <a:gd name="connsiteY5" fmla="*/ 374570 h 1853431"/>
                      <a:gd name="connsiteX6" fmla="*/ 0 w 2823279"/>
                      <a:gd name="connsiteY6" fmla="*/ 85003 h 1853431"/>
                      <a:gd name="connsiteX0" fmla="*/ 0 w 2823279"/>
                      <a:gd name="connsiteY0" fmla="*/ 142893 h 1911321"/>
                      <a:gd name="connsiteX1" fmla="*/ 1224883 w 2823279"/>
                      <a:gd name="connsiteY1" fmla="*/ 1911321 h 1911321"/>
                      <a:gd name="connsiteX2" fmla="*/ 2823279 w 2823279"/>
                      <a:gd name="connsiteY2" fmla="*/ 1626924 h 1911321"/>
                      <a:gd name="connsiteX3" fmla="*/ 1303052 w 2823279"/>
                      <a:gd name="connsiteY3" fmla="*/ 1663120 h 1911321"/>
                      <a:gd name="connsiteX4" fmla="*/ 142749 w 2823279"/>
                      <a:gd name="connsiteY4" fmla="*/ 159976 h 1911321"/>
                      <a:gd name="connsiteX5" fmla="*/ 2280341 w 2823279"/>
                      <a:gd name="connsiteY5" fmla="*/ 432460 h 1911321"/>
                      <a:gd name="connsiteX6" fmla="*/ 0 w 2823279"/>
                      <a:gd name="connsiteY6" fmla="*/ 142893 h 1911321"/>
                      <a:gd name="connsiteX0" fmla="*/ 0 w 2823279"/>
                      <a:gd name="connsiteY0" fmla="*/ 142893 h 1911321"/>
                      <a:gd name="connsiteX1" fmla="*/ 1224883 w 2823279"/>
                      <a:gd name="connsiteY1" fmla="*/ 1911321 h 1911321"/>
                      <a:gd name="connsiteX2" fmla="*/ 2823279 w 2823279"/>
                      <a:gd name="connsiteY2" fmla="*/ 1626924 h 1911321"/>
                      <a:gd name="connsiteX3" fmla="*/ 1303052 w 2823279"/>
                      <a:gd name="connsiteY3" fmla="*/ 1663120 h 1911321"/>
                      <a:gd name="connsiteX4" fmla="*/ 142749 w 2823279"/>
                      <a:gd name="connsiteY4" fmla="*/ 159976 h 1911321"/>
                      <a:gd name="connsiteX5" fmla="*/ 2280341 w 2823279"/>
                      <a:gd name="connsiteY5" fmla="*/ 432460 h 1911321"/>
                      <a:gd name="connsiteX6" fmla="*/ 0 w 2823279"/>
                      <a:gd name="connsiteY6" fmla="*/ 142893 h 1911321"/>
                      <a:gd name="connsiteX0" fmla="*/ 0 w 2823279"/>
                      <a:gd name="connsiteY0" fmla="*/ 142893 h 1911321"/>
                      <a:gd name="connsiteX1" fmla="*/ 1224883 w 2823279"/>
                      <a:gd name="connsiteY1" fmla="*/ 1911321 h 1911321"/>
                      <a:gd name="connsiteX2" fmla="*/ 2823279 w 2823279"/>
                      <a:gd name="connsiteY2" fmla="*/ 1626924 h 1911321"/>
                      <a:gd name="connsiteX3" fmla="*/ 1303052 w 2823279"/>
                      <a:gd name="connsiteY3" fmla="*/ 1663120 h 1911321"/>
                      <a:gd name="connsiteX4" fmla="*/ 142749 w 2823279"/>
                      <a:gd name="connsiteY4" fmla="*/ 159976 h 1911321"/>
                      <a:gd name="connsiteX5" fmla="*/ 2280341 w 2823279"/>
                      <a:gd name="connsiteY5" fmla="*/ 432460 h 1911321"/>
                      <a:gd name="connsiteX6" fmla="*/ 0 w 2823279"/>
                      <a:gd name="connsiteY6" fmla="*/ 142893 h 1911321"/>
                      <a:gd name="connsiteX0" fmla="*/ 0 w 2823279"/>
                      <a:gd name="connsiteY0" fmla="*/ 155594 h 1924022"/>
                      <a:gd name="connsiteX1" fmla="*/ 1224883 w 2823279"/>
                      <a:gd name="connsiteY1" fmla="*/ 1924022 h 1924022"/>
                      <a:gd name="connsiteX2" fmla="*/ 2823279 w 2823279"/>
                      <a:gd name="connsiteY2" fmla="*/ 1639625 h 1924022"/>
                      <a:gd name="connsiteX3" fmla="*/ 1303052 w 2823279"/>
                      <a:gd name="connsiteY3" fmla="*/ 1675821 h 1924022"/>
                      <a:gd name="connsiteX4" fmla="*/ 72392 w 2823279"/>
                      <a:gd name="connsiteY4" fmla="*/ 83204 h 1924022"/>
                      <a:gd name="connsiteX5" fmla="*/ 2280341 w 2823279"/>
                      <a:gd name="connsiteY5" fmla="*/ 445161 h 1924022"/>
                      <a:gd name="connsiteX6" fmla="*/ 0 w 2823279"/>
                      <a:gd name="connsiteY6" fmla="*/ 155594 h 1924022"/>
                      <a:gd name="connsiteX0" fmla="*/ 0 w 2823279"/>
                      <a:gd name="connsiteY0" fmla="*/ 142894 h 1911322"/>
                      <a:gd name="connsiteX1" fmla="*/ 1224883 w 2823279"/>
                      <a:gd name="connsiteY1" fmla="*/ 1911322 h 1911322"/>
                      <a:gd name="connsiteX2" fmla="*/ 2823279 w 2823279"/>
                      <a:gd name="connsiteY2" fmla="*/ 1626925 h 1911322"/>
                      <a:gd name="connsiteX3" fmla="*/ 1303052 w 2823279"/>
                      <a:gd name="connsiteY3" fmla="*/ 1663121 h 1911322"/>
                      <a:gd name="connsiteX4" fmla="*/ 180979 w 2823279"/>
                      <a:gd name="connsiteY4" fmla="*/ 179092 h 1911322"/>
                      <a:gd name="connsiteX5" fmla="*/ 2280341 w 2823279"/>
                      <a:gd name="connsiteY5" fmla="*/ 432461 h 1911322"/>
                      <a:gd name="connsiteX6" fmla="*/ 0 w 2823279"/>
                      <a:gd name="connsiteY6" fmla="*/ 142894 h 1911322"/>
                      <a:gd name="connsiteX0" fmla="*/ 0 w 2823279"/>
                      <a:gd name="connsiteY0" fmla="*/ 142894 h 1911322"/>
                      <a:gd name="connsiteX1" fmla="*/ 1224883 w 2823279"/>
                      <a:gd name="connsiteY1" fmla="*/ 1911322 h 1911322"/>
                      <a:gd name="connsiteX2" fmla="*/ 2823279 w 2823279"/>
                      <a:gd name="connsiteY2" fmla="*/ 1626925 h 1911322"/>
                      <a:gd name="connsiteX3" fmla="*/ 1303052 w 2823279"/>
                      <a:gd name="connsiteY3" fmla="*/ 1663121 h 1911322"/>
                      <a:gd name="connsiteX4" fmla="*/ 180979 w 2823279"/>
                      <a:gd name="connsiteY4" fmla="*/ 179092 h 1911322"/>
                      <a:gd name="connsiteX5" fmla="*/ 2280341 w 2823279"/>
                      <a:gd name="connsiteY5" fmla="*/ 432461 h 1911322"/>
                      <a:gd name="connsiteX6" fmla="*/ 0 w 2823279"/>
                      <a:gd name="connsiteY6" fmla="*/ 142894 h 1911322"/>
                      <a:gd name="connsiteX0" fmla="*/ 0 w 2823279"/>
                      <a:gd name="connsiteY0" fmla="*/ 119366 h 1887794"/>
                      <a:gd name="connsiteX1" fmla="*/ 1224883 w 2823279"/>
                      <a:gd name="connsiteY1" fmla="*/ 1887794 h 1887794"/>
                      <a:gd name="connsiteX2" fmla="*/ 2823279 w 2823279"/>
                      <a:gd name="connsiteY2" fmla="*/ 1603397 h 1887794"/>
                      <a:gd name="connsiteX3" fmla="*/ 1303052 w 2823279"/>
                      <a:gd name="connsiteY3" fmla="*/ 1639593 h 1887794"/>
                      <a:gd name="connsiteX4" fmla="*/ 180979 w 2823279"/>
                      <a:gd name="connsiteY4" fmla="*/ 155564 h 1887794"/>
                      <a:gd name="connsiteX5" fmla="*/ 2280341 w 2823279"/>
                      <a:gd name="connsiteY5" fmla="*/ 408933 h 1887794"/>
                      <a:gd name="connsiteX6" fmla="*/ 0 w 2823279"/>
                      <a:gd name="connsiteY6" fmla="*/ 119366 h 1887794"/>
                      <a:gd name="connsiteX0" fmla="*/ 0 w 2823279"/>
                      <a:gd name="connsiteY0" fmla="*/ 119366 h 1887794"/>
                      <a:gd name="connsiteX1" fmla="*/ 1224883 w 2823279"/>
                      <a:gd name="connsiteY1" fmla="*/ 1887794 h 1887794"/>
                      <a:gd name="connsiteX2" fmla="*/ 2823279 w 2823279"/>
                      <a:gd name="connsiteY2" fmla="*/ 1603397 h 1887794"/>
                      <a:gd name="connsiteX3" fmla="*/ 1303052 w 2823279"/>
                      <a:gd name="connsiteY3" fmla="*/ 1639593 h 1887794"/>
                      <a:gd name="connsiteX4" fmla="*/ 180979 w 2823279"/>
                      <a:gd name="connsiteY4" fmla="*/ 155564 h 1887794"/>
                      <a:gd name="connsiteX5" fmla="*/ 2280341 w 2823279"/>
                      <a:gd name="connsiteY5" fmla="*/ 408933 h 1887794"/>
                      <a:gd name="connsiteX6" fmla="*/ 0 w 2823279"/>
                      <a:gd name="connsiteY6" fmla="*/ 119366 h 1887794"/>
                      <a:gd name="connsiteX0" fmla="*/ 0 w 2823279"/>
                      <a:gd name="connsiteY0" fmla="*/ 119745 h 1888173"/>
                      <a:gd name="connsiteX1" fmla="*/ 1224883 w 2823279"/>
                      <a:gd name="connsiteY1" fmla="*/ 1888173 h 1888173"/>
                      <a:gd name="connsiteX2" fmla="*/ 2823279 w 2823279"/>
                      <a:gd name="connsiteY2" fmla="*/ 1603776 h 1888173"/>
                      <a:gd name="connsiteX3" fmla="*/ 1303052 w 2823279"/>
                      <a:gd name="connsiteY3" fmla="*/ 1639972 h 1888173"/>
                      <a:gd name="connsiteX4" fmla="*/ 180979 w 2823279"/>
                      <a:gd name="connsiteY4" fmla="*/ 155943 h 1888173"/>
                      <a:gd name="connsiteX5" fmla="*/ 2280341 w 2823279"/>
                      <a:gd name="connsiteY5" fmla="*/ 409312 h 1888173"/>
                      <a:gd name="connsiteX6" fmla="*/ 0 w 2823279"/>
                      <a:gd name="connsiteY6" fmla="*/ 119745 h 1888173"/>
                      <a:gd name="connsiteX0" fmla="*/ 0 w 2823279"/>
                      <a:gd name="connsiteY0" fmla="*/ 121287 h 1889715"/>
                      <a:gd name="connsiteX1" fmla="*/ 1224883 w 2823279"/>
                      <a:gd name="connsiteY1" fmla="*/ 1889715 h 1889715"/>
                      <a:gd name="connsiteX2" fmla="*/ 2823279 w 2823279"/>
                      <a:gd name="connsiteY2" fmla="*/ 1605318 h 1889715"/>
                      <a:gd name="connsiteX3" fmla="*/ 1303052 w 2823279"/>
                      <a:gd name="connsiteY3" fmla="*/ 1641514 h 1889715"/>
                      <a:gd name="connsiteX4" fmla="*/ 180979 w 2823279"/>
                      <a:gd name="connsiteY4" fmla="*/ 157485 h 1889715"/>
                      <a:gd name="connsiteX5" fmla="*/ 2280341 w 2823279"/>
                      <a:gd name="connsiteY5" fmla="*/ 410854 h 1889715"/>
                      <a:gd name="connsiteX6" fmla="*/ 0 w 2823279"/>
                      <a:gd name="connsiteY6" fmla="*/ 121287 h 1889715"/>
                      <a:gd name="connsiteX0" fmla="*/ 0 w 2823279"/>
                      <a:gd name="connsiteY0" fmla="*/ 121287 h 1889715"/>
                      <a:gd name="connsiteX1" fmla="*/ 1224883 w 2823279"/>
                      <a:gd name="connsiteY1" fmla="*/ 1889715 h 1889715"/>
                      <a:gd name="connsiteX2" fmla="*/ 2823279 w 2823279"/>
                      <a:gd name="connsiteY2" fmla="*/ 1605318 h 1889715"/>
                      <a:gd name="connsiteX3" fmla="*/ 1303052 w 2823279"/>
                      <a:gd name="connsiteY3" fmla="*/ 1641514 h 1889715"/>
                      <a:gd name="connsiteX4" fmla="*/ 180979 w 2823279"/>
                      <a:gd name="connsiteY4" fmla="*/ 157485 h 1889715"/>
                      <a:gd name="connsiteX5" fmla="*/ 2280341 w 2823279"/>
                      <a:gd name="connsiteY5" fmla="*/ 410854 h 1889715"/>
                      <a:gd name="connsiteX6" fmla="*/ 0 w 2823279"/>
                      <a:gd name="connsiteY6" fmla="*/ 121287 h 1889715"/>
                      <a:gd name="connsiteX0" fmla="*/ 0 w 2823279"/>
                      <a:gd name="connsiteY0" fmla="*/ 119363 h 1887791"/>
                      <a:gd name="connsiteX1" fmla="*/ 1224883 w 2823279"/>
                      <a:gd name="connsiteY1" fmla="*/ 1887791 h 1887791"/>
                      <a:gd name="connsiteX2" fmla="*/ 2823279 w 2823279"/>
                      <a:gd name="connsiteY2" fmla="*/ 1603394 h 1887791"/>
                      <a:gd name="connsiteX3" fmla="*/ 1303052 w 2823279"/>
                      <a:gd name="connsiteY3" fmla="*/ 1639590 h 1887791"/>
                      <a:gd name="connsiteX4" fmla="*/ 180979 w 2823279"/>
                      <a:gd name="connsiteY4" fmla="*/ 155561 h 1887791"/>
                      <a:gd name="connsiteX5" fmla="*/ 2280341 w 2823279"/>
                      <a:gd name="connsiteY5" fmla="*/ 408930 h 1887791"/>
                      <a:gd name="connsiteX6" fmla="*/ 0 w 2823279"/>
                      <a:gd name="connsiteY6" fmla="*/ 119363 h 18877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23279" h="1887791">
                        <a:moveTo>
                          <a:pt x="0" y="119363"/>
                        </a:moveTo>
                        <a:cubicBezTo>
                          <a:pt x="470509" y="619617"/>
                          <a:pt x="894658" y="1171017"/>
                          <a:pt x="1224883" y="1887791"/>
                        </a:cubicBezTo>
                        <a:cubicBezTo>
                          <a:pt x="1724210" y="1556594"/>
                          <a:pt x="2082204" y="1922188"/>
                          <a:pt x="2823279" y="1603394"/>
                        </a:cubicBezTo>
                        <a:cubicBezTo>
                          <a:pt x="2032336" y="1845761"/>
                          <a:pt x="1938315" y="1467687"/>
                          <a:pt x="1303052" y="1639590"/>
                        </a:cubicBezTo>
                        <a:cubicBezTo>
                          <a:pt x="1043602" y="1138980"/>
                          <a:pt x="492845" y="465832"/>
                          <a:pt x="180979" y="155561"/>
                        </a:cubicBezTo>
                        <a:cubicBezTo>
                          <a:pt x="815492" y="-132397"/>
                          <a:pt x="1487499" y="402448"/>
                          <a:pt x="2280341" y="408930"/>
                        </a:cubicBezTo>
                        <a:cubicBezTo>
                          <a:pt x="1611283" y="383504"/>
                          <a:pt x="759917" y="-259861"/>
                          <a:pt x="0" y="11936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ru-RU" sz="1200">
                        <a:effectLst/>
                        <a:latin typeface="Times New Roman"/>
                        <a:ea typeface="Times New Roman"/>
                        <a:cs typeface="Times New Roman"/>
                      </a:rPr>
                      <a:t> </a:t>
                    </a:r>
                    <a:endParaRPr lang="ru-RU" sz="1200">
                      <a:effectLst/>
                      <a:latin typeface="Times New Roman"/>
                      <a:ea typeface="Calibri"/>
                      <a:cs typeface="Times New Roman"/>
                    </a:endParaRPr>
                  </a:p>
                </p:txBody>
              </p:sp>
            </p:grpSp>
          </p:grpSp>
          <p:sp>
            <p:nvSpPr>
              <p:cNvPr id="10" name="Поле 6166"/>
              <p:cNvSpPr txBox="1"/>
              <p:nvPr/>
            </p:nvSpPr>
            <p:spPr>
              <a:xfrm>
                <a:off x="5789299" y="5970554"/>
                <a:ext cx="3981445" cy="72373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numCol="1" anchor="ctr">
                <a:prstTxWarp prst="textCanDown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400" b="1">
                    <a:ln>
                      <a:noFill/>
                    </a:ln>
                    <a:solidFill>
                      <a:srgbClr val="0000FF"/>
                    </a:solidFill>
                    <a:effectLst>
                      <a:outerShdw blurRad="50800" dist="38100" dir="2700000" algn="tl">
                        <a:srgbClr val="000000">
                          <a:alpha val="40000"/>
                        </a:srgbClr>
                      </a:outerShdw>
                    </a:effectLst>
                    <a:latin typeface="Times New Roman"/>
                    <a:ea typeface="Calibri"/>
                    <a:cs typeface="Times New Roman"/>
                  </a:rPr>
                  <a:t>«СОЛНЫШКО»</a:t>
                </a:r>
                <a:endParaRPr lang="ru-RU" sz="1200">
                  <a:effectLst/>
                  <a:latin typeface="Times New Roman"/>
                  <a:ea typeface="Calibri"/>
                  <a:cs typeface="Times New Roman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Admin\Desktop\зххххзз\IMG_20190819_0934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376" y="1429299"/>
            <a:ext cx="5332537" cy="3999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 descr="D:\Users\Admin\Desktop\зххххзз\IMG_20190819_1109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289" y="1412776"/>
            <a:ext cx="3024336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97646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D:\Users\Admin\Desktop\зххххзз\IMG_20190819_1130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000" y="729000"/>
            <a:ext cx="405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2" name="Picture 2" descr="D:\Users\Admin\Desktop\зххххзз\IMG_20190819_1134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000" y="729000"/>
            <a:ext cx="405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91290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Admin\Desktop\й\IMG_20190819_151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080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Users\Admin\Desktop\зххххзз\IMG_20190819_0948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000" y="729000"/>
            <a:ext cx="405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2" name="Picture 2" descr="D:\Users\Admin\Desktop\й\IMG_20190819_1536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000" y="729000"/>
            <a:ext cx="405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9530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DCIM\101SSCAM\SDC15083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675365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:\DCIM\101SSCAM\SDC15082.JPG"/>
          <p:cNvPicPr>
            <a:picLocks noChangeAspect="1" noChangeArrowheads="1"/>
          </p:cNvPicPr>
          <p:nvPr/>
        </p:nvPicPr>
        <p:blipFill>
          <a:blip r:embed="rId3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21324" y="2726196"/>
            <a:ext cx="4099520" cy="3642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3.bp.blogspot.com/-RrbogCCP0o0/VIiOxZw5uUI/AAAAAAAABMo/9peTXafv7zs/s1600/%D0%BC%D0%B5%D1%82%D0%BA%D0%B0%2B%D0%BD%D0%B0%2B%D1%81%D1%82%D0%B5%D0%BA%D0%BB%D0%B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3818" y="369000"/>
            <a:ext cx="4156364" cy="61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87864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Users\Admin\Desktop\зххххзз\IMG_20190819_0942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000" y="441128"/>
            <a:ext cx="5520000" cy="41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67" name="Picture 3" descr="D:\Users\Admin\Desktop\зххххзз\IMG_20190819_0941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6000" y="2276872"/>
            <a:ext cx="3105000" cy="41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7802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Users\Admin\Desktop\зххххзз\IMG_20190819_0958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000" y="729000"/>
            <a:ext cx="405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0" name="Picture 4" descr="D:\Users\Admin\Desktop\й\IMG_20190819_1535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000" y="729000"/>
            <a:ext cx="405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468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D:\Users\Admin\Desktop\й\IMG_20190819_1547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000" y="729000"/>
            <a:ext cx="405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301" name="Picture 13" descr="D:\Users\Admin\Desktop\й\IMG_20190819_1545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000" y="729000"/>
            <a:ext cx="405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070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lzrenie.ru/wp-content/uploads/2009/03/Teoriya-patogenez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5408" y="291075"/>
            <a:ext cx="4171348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http://www.edu.of.ru/attach.asp?a_no=6337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2164" y="291075"/>
            <a:ext cx="4146429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268645" y="5982150"/>
            <a:ext cx="2569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Аветисов Э.С.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7224" y="5982150"/>
            <a:ext cx="27681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Базарный В.Ф.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Admin\Desktop\зххххзз\IMG_20190819_09313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5590" y="1844824"/>
            <a:ext cx="7472820" cy="4862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843808" y="44624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«Здоровье – не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всё,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всё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здоровья –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ничто!»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Сократ</a:t>
            </a:r>
          </a:p>
          <a:p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5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Users\Admin\Desktop\й\IMG_20190819_1529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585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51520" y="260648"/>
            <a:ext cx="864096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обучения детей работе 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этап, подготовительный.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детей 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едагог медленно ведет указкой по линиям. Обращает внимание на точность движений, которые не выходят за контур линии, предлагает детям следить глазами за указкой.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этап, основной.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ведет указкой по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Педагог следит за точностью выполнения упражнения, помогает правильно проговаривать направления движений и их изменения на тренажере.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Третий этап, заключительный.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самостоятельно, без указки работает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прослеживая глазами и обязательно называя пространственные направления.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196752"/>
            <a:ext cx="4608512" cy="4464496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516216" y="5301208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Samsung\Downloads\Пособия\s478550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5808" y="4509120"/>
            <a:ext cx="1728192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66512E-6 L -0.68107 0.010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107 0.01064 L -0.68107 -0.634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107 -0.6346 L -0.13767 -0.634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67 -0.6346 L -0.13767 0.0578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4775879"/>
              </p:ext>
            </p:extLst>
          </p:nvPr>
        </p:nvGraphicFramePr>
        <p:xfrm>
          <a:off x="971600" y="1484784"/>
          <a:ext cx="712879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531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5772" y="2551837"/>
            <a:ext cx="68524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БЛАГОДАРЮ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5240" cy="4525963"/>
          </a:xfrm>
        </p:spPr>
        <p:txBody>
          <a:bodyPr/>
          <a:lstStyle/>
          <a:p>
            <a:r>
              <a:rPr lang="ru-RU" dirty="0" smtClean="0"/>
              <a:t>Включить в динамическую работу глазные мышцы, бездеятельные при выполнении заданий, и наоборот – расслабить те глазные мышцы, на которые падает основная нагрузка;</a:t>
            </a:r>
          </a:p>
          <a:p>
            <a:r>
              <a:rPr lang="ru-RU" dirty="0" smtClean="0"/>
              <a:t>Формировать у детей представлений о необходимости заботы о своём здоровье и о важности зрения.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47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8531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Общее оздоровление зрительного аппарата, профилактика различных нарушений в работе органов зрения: укрепление глазных мышц, снятие напряжения, снятие напряжения, предупреждение утомления, улучшение кровообращения в глазах.</a:t>
            </a:r>
          </a:p>
          <a:p>
            <a:r>
              <a:rPr lang="ru-RU" dirty="0" smtClean="0"/>
              <a:t>Формирование представления о важности заботы о своём здоровье, в частности, об органах зрения.</a:t>
            </a:r>
          </a:p>
          <a:p>
            <a:r>
              <a:rPr lang="ru-RU" dirty="0" smtClean="0"/>
              <a:t>Формирование обучающего значения: закрепление навыков пространственной ориентации («вправо», «влево» и т.д.).</a:t>
            </a:r>
          </a:p>
          <a:p>
            <a:r>
              <a:rPr lang="ru-RU" dirty="0" smtClean="0"/>
              <a:t>Формирование развития связной речи, обогащение словарного запаса.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44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853136"/>
          </a:xfrm>
        </p:spPr>
        <p:txBody>
          <a:bodyPr>
            <a:normAutofit/>
          </a:bodyPr>
          <a:lstStyle/>
          <a:p>
            <a:r>
              <a:rPr lang="ru-RU" dirty="0" smtClean="0"/>
              <a:t>Укрепление глазодвигательных мышц глаз.</a:t>
            </a:r>
          </a:p>
          <a:p>
            <a:r>
              <a:rPr lang="ru-RU" dirty="0" smtClean="0"/>
              <a:t>Снятие зрительного напряжения.</a:t>
            </a:r>
          </a:p>
          <a:p>
            <a:r>
              <a:rPr lang="ru-RU" dirty="0" smtClean="0"/>
              <a:t>Повышение зрительной работоспособности.</a:t>
            </a:r>
          </a:p>
          <a:p>
            <a:r>
              <a:rPr lang="ru-RU" dirty="0" smtClean="0"/>
              <a:t>Улучшение кровообращения.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61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зрительных гимнастик</a:t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нашем ДОУ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85313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52102558"/>
              </p:ext>
            </p:extLst>
          </p:nvPr>
        </p:nvGraphicFramePr>
        <p:xfrm>
          <a:off x="395536" y="1556792"/>
          <a:ext cx="849694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374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Admin\Desktop\зххххзз\IMG_20190819_1035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531780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Admin\Desktop\зххххзз\IMG_20190819_11055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1000" y="126000"/>
            <a:ext cx="270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D:\Users\Admin\Desktop\зххххзз\IMG_20190819_11062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83000" y="3492000"/>
            <a:ext cx="270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D:\Users\Admin\Desktop\зххххзз\IMG_20190819_11063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83000" y="126000"/>
            <a:ext cx="270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D:\Users\Admin\Desktop\зххххзз\IMG_20190819_11063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2000" y="3492000"/>
            <a:ext cx="270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D:\Users\Admin\Desktop\зххххзз\IMG_20190819_11063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2000" y="126000"/>
            <a:ext cx="270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9" name="Picture 7" descr="D:\Users\Admin\Desktop\зххххзз\IMG_20190819_110637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1000" y="3492000"/>
            <a:ext cx="270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9369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D:\Users\Admin\Desktop\зххххзз\IMG_20190819_1118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1584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</TotalTime>
  <Words>316</Words>
  <Application>Microsoft Office PowerPoint</Application>
  <PresentationFormat>Экран (4:3)</PresentationFormat>
  <Paragraphs>52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Цели</vt:lpstr>
      <vt:lpstr>Задачи</vt:lpstr>
      <vt:lpstr>Результативность</vt:lpstr>
      <vt:lpstr>Варианты зрительных гимнастик в нашем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Марина Джахъяева</cp:lastModifiedBy>
  <cp:revision>66</cp:revision>
  <dcterms:created xsi:type="dcterms:W3CDTF">2013-09-17T10:21:00Z</dcterms:created>
  <dcterms:modified xsi:type="dcterms:W3CDTF">2020-11-22T19:30:43Z</dcterms:modified>
</cp:coreProperties>
</file>