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8" r:id="rId4"/>
    <p:sldId id="269" r:id="rId5"/>
    <p:sldId id="257" r:id="rId6"/>
    <p:sldId id="261" r:id="rId7"/>
    <p:sldId id="264" r:id="rId8"/>
    <p:sldId id="263" r:id="rId9"/>
    <p:sldId id="267" r:id="rId10"/>
    <p:sldId id="262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A35AC4-AEC8-4E10-B3AB-AF946EB527B5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4BE7FA-0B53-4131-B42B-9BAB0526E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ашний\Desktop\biezudarnyie-ghlasnyie-v-kornie-slova-napisaniie-b_6.png"/>
          <p:cNvPicPr>
            <a:picLocks noChangeAspect="1" noChangeArrowheads="1"/>
          </p:cNvPicPr>
          <p:nvPr/>
        </p:nvPicPr>
        <p:blipFill>
          <a:blip r:embed="rId2"/>
          <a:srcRect l="7031" t="5376" r="16406" b="16129"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1371600"/>
            <a:ext cx="8643998" cy="1828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Энциклопедия слова: 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357826"/>
            <a:ext cx="7058052" cy="135732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 учащиеся 1 класса.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руководитель: Крылова Е.А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ашний\Desktop\205637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Презентация работ учащихся</a:t>
            </a:r>
            <a:endParaRPr lang="ru-RU" sz="4000" b="1" dirty="0"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Домашний\Desktop\zphcTbWo4x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3116" y="1571612"/>
            <a:ext cx="4797776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Мороз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2"/>
          </p:nvPr>
        </p:nvSpPr>
        <p:spPr>
          <a:xfrm>
            <a:off x="457200" y="1500174"/>
            <a:ext cx="4686304" cy="4625989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>
                <a:solidFill>
                  <a:srgbClr val="000099"/>
                </a:solidFill>
              </a:rPr>
              <a:t>Лексическое значение</a:t>
            </a:r>
            <a:r>
              <a:rPr lang="ru-RU" sz="3200" dirty="0" smtClean="0">
                <a:solidFill>
                  <a:srgbClr val="000099"/>
                </a:solidFill>
              </a:rPr>
              <a:t>:</a:t>
            </a:r>
          </a:p>
          <a:p>
            <a:pPr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 </a:t>
            </a:r>
            <a:r>
              <a:rPr lang="ru-RU" dirty="0" smtClean="0">
                <a:solidFill>
                  <a:srgbClr val="000099"/>
                </a:solidFill>
              </a:rPr>
              <a:t>низкая температура воздуха; </a:t>
            </a:r>
            <a:r>
              <a:rPr lang="ru-RU" dirty="0">
                <a:solidFill>
                  <a:srgbClr val="000099"/>
                </a:solidFill>
              </a:rPr>
              <a:t>о</a:t>
            </a:r>
            <a:r>
              <a:rPr lang="ru-RU" dirty="0" smtClean="0">
                <a:solidFill>
                  <a:srgbClr val="000099"/>
                </a:solidFill>
              </a:rPr>
              <a:t>чень холодная погода. </a:t>
            </a:r>
          </a:p>
          <a:p>
            <a:pPr>
              <a:buNone/>
            </a:pPr>
            <a:endParaRPr lang="ru-RU" dirty="0" smtClean="0">
              <a:solidFill>
                <a:srgbClr val="000099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0099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0099"/>
              </a:solidFill>
            </a:endParaRPr>
          </a:p>
          <a:p>
            <a:pPr>
              <a:buNone/>
            </a:pPr>
            <a:endParaRPr lang="ru-RU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0099"/>
                </a:solidFill>
              </a:rPr>
              <a:t>(Толковый словарь С.И.Ожегова)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Домашний\Desktop\doyo8_-kWrc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t="3616" r="5986" b="2370"/>
          <a:stretch>
            <a:fillRect/>
          </a:stretch>
        </p:blipFill>
        <p:spPr bwMode="auto">
          <a:xfrm>
            <a:off x="6072198" y="1857364"/>
            <a:ext cx="2571768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ашний\Desktop\img8.jpg"/>
          <p:cNvPicPr>
            <a:picLocks noChangeAspect="1" noChangeArrowheads="1"/>
          </p:cNvPicPr>
          <p:nvPr/>
        </p:nvPicPr>
        <p:blipFill>
          <a:blip r:embed="rId2"/>
          <a:srcRect l="1660" t="1953" r="10449" b="12500"/>
          <a:stretch>
            <a:fillRect/>
          </a:stretch>
        </p:blipFill>
        <p:spPr bwMode="auto">
          <a:xfrm>
            <a:off x="0" y="1071546"/>
            <a:ext cx="9144000" cy="564360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Семья слов - мороз</a:t>
            </a:r>
            <a:endParaRPr lang="ru-RU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364333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0099"/>
                </a:solidFill>
                <a:effectLst/>
                <a:latin typeface="+mn-lt"/>
              </a:rPr>
              <a:t>Чтение стихов </a:t>
            </a:r>
            <a:br>
              <a:rPr lang="ru-RU" sz="4000" dirty="0" smtClean="0">
                <a:solidFill>
                  <a:srgbClr val="000099"/>
                </a:solidFill>
                <a:effectLst/>
                <a:latin typeface="+mn-lt"/>
              </a:rPr>
            </a:br>
            <a:r>
              <a:rPr lang="ru-RU" sz="4000" dirty="0" smtClean="0">
                <a:solidFill>
                  <a:srgbClr val="000099"/>
                </a:solidFill>
                <a:effectLst/>
                <a:latin typeface="+mn-lt"/>
              </a:rPr>
              <a:t>и пословиц со словом «мороз»</a:t>
            </a:r>
            <a:br>
              <a:rPr lang="ru-RU" sz="4000" dirty="0" smtClean="0">
                <a:solidFill>
                  <a:srgbClr val="000099"/>
                </a:solidFill>
                <a:effectLst/>
                <a:latin typeface="+mn-lt"/>
              </a:rPr>
            </a:br>
            <a:endParaRPr lang="ru-RU" sz="4000" dirty="0">
              <a:solidFill>
                <a:srgbClr val="000099"/>
              </a:solidFill>
              <a:effectLst/>
              <a:latin typeface="+mn-lt"/>
            </a:endParaRPr>
          </a:p>
        </p:txBody>
      </p:sp>
      <p:pic>
        <p:nvPicPr>
          <p:cNvPr id="3074" name="Picture 2" descr="C:\Users\Домашний\Desktop\nb0fO4Vhdz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2036" y="1214422"/>
            <a:ext cx="3430426" cy="4573901"/>
          </a:xfrm>
          <a:prstGeom prst="rect">
            <a:avLst/>
          </a:prstGeom>
          <a:noFill/>
        </p:spPr>
      </p:pic>
      <p:pic>
        <p:nvPicPr>
          <p:cNvPr id="9" name="Рисунок 8" descr="C:\Users\Домашний\Desktop\hSaWGnKJ4s0.jpg"/>
          <p:cNvPicPr/>
          <p:nvPr/>
        </p:nvPicPr>
        <p:blipFill>
          <a:blip r:embed="rId3" cstate="print"/>
          <a:srcRect t="23172"/>
          <a:stretch>
            <a:fillRect/>
          </a:stretch>
        </p:blipFill>
        <p:spPr bwMode="auto">
          <a:xfrm>
            <a:off x="1071538" y="4286256"/>
            <a:ext cx="2185183" cy="1952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\Desktop\img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06363"/>
            <a:ext cx="9144000" cy="6964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ашний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Групповая работа со словом «мороз»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Домашний\Desktop\TT3mdHPd-y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9220" name="Picture 4" descr="C:\Users\Домашний\Desktop\cTBPMkq7xA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ашний\Desktop\img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99"/>
                </a:solidFill>
                <a:effectLst/>
                <a:latin typeface="+mn-lt"/>
              </a:rPr>
              <a:t>Поиск загадок и поговорок </a:t>
            </a:r>
            <a:endParaRPr lang="ru-RU" dirty="0">
              <a:solidFill>
                <a:srgbClr val="000099"/>
              </a:solidFill>
              <a:effectLst/>
              <a:latin typeface="+mn-lt"/>
            </a:endParaRPr>
          </a:p>
        </p:txBody>
      </p:sp>
      <p:pic>
        <p:nvPicPr>
          <p:cNvPr id="1026" name="Picture 2" descr="C:\Users\Домашний\Desktop\fCdIhU5dTT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l="2734" t="1771" r="3634"/>
          <a:stretch>
            <a:fillRect/>
          </a:stretch>
        </p:blipFill>
        <p:spPr bwMode="auto">
          <a:xfrm>
            <a:off x="744435" y="1571612"/>
            <a:ext cx="3256061" cy="4554552"/>
          </a:xfrm>
          <a:prstGeom prst="rect">
            <a:avLst/>
          </a:prstGeom>
          <a:noFill/>
        </p:spPr>
      </p:pic>
      <p:pic>
        <p:nvPicPr>
          <p:cNvPr id="1027" name="Picture 3" descr="C:\Users\Домашний\Desktop\qSpAQQs8wcw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l="1132" t="7465"/>
          <a:stretch>
            <a:fillRect/>
          </a:stretch>
        </p:blipFill>
        <p:spPr bwMode="auto">
          <a:xfrm>
            <a:off x="4785363" y="1571612"/>
            <a:ext cx="3649699" cy="4554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</TotalTime>
  <Words>46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Энциклопедия слова: </vt:lpstr>
      <vt:lpstr>Мороз</vt:lpstr>
      <vt:lpstr>Семья слов - мороз</vt:lpstr>
      <vt:lpstr>Чтение стихов  и пословиц со словом «мороз» </vt:lpstr>
      <vt:lpstr>Слайд 5</vt:lpstr>
      <vt:lpstr>Слайд 6</vt:lpstr>
      <vt:lpstr>Групповая работа со словом «мороз»</vt:lpstr>
      <vt:lpstr>Слайд 8</vt:lpstr>
      <vt:lpstr>Поиск загадок и поговорок </vt:lpstr>
      <vt:lpstr>Слайд 10</vt:lpstr>
      <vt:lpstr>Презентация работ учащихся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Мороз</dc:title>
  <dc:creator>Домашний</dc:creator>
  <cp:lastModifiedBy>Домашний</cp:lastModifiedBy>
  <cp:revision>12</cp:revision>
  <dcterms:created xsi:type="dcterms:W3CDTF">2020-02-01T15:03:32Z</dcterms:created>
  <dcterms:modified xsi:type="dcterms:W3CDTF">2020-11-25T19:38:43Z</dcterms:modified>
</cp:coreProperties>
</file>